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036" r:id="rId1"/>
  </p:sldMasterIdLst>
  <p:notesMasterIdLst>
    <p:notesMasterId r:id="rId181"/>
  </p:notesMasterIdLst>
  <p:sldIdLst>
    <p:sldId id="269" r:id="rId2"/>
    <p:sldId id="822" r:id="rId3"/>
    <p:sldId id="381" r:id="rId4"/>
    <p:sldId id="400" r:id="rId5"/>
    <p:sldId id="888" r:id="rId6"/>
    <p:sldId id="889" r:id="rId7"/>
    <p:sldId id="890" r:id="rId8"/>
    <p:sldId id="501" r:id="rId9"/>
    <p:sldId id="533" r:id="rId10"/>
    <p:sldId id="823" r:id="rId11"/>
    <p:sldId id="499" r:id="rId12"/>
    <p:sldId id="755" r:id="rId13"/>
    <p:sldId id="824" r:id="rId14"/>
    <p:sldId id="891" r:id="rId15"/>
    <p:sldId id="892" r:id="rId16"/>
    <p:sldId id="893" r:id="rId17"/>
    <p:sldId id="894" r:id="rId18"/>
    <p:sldId id="895" r:id="rId19"/>
    <p:sldId id="896" r:id="rId20"/>
    <p:sldId id="667" r:id="rId21"/>
    <p:sldId id="668" r:id="rId22"/>
    <p:sldId id="825" r:id="rId23"/>
    <p:sldId id="897" r:id="rId24"/>
    <p:sldId id="898" r:id="rId25"/>
    <p:sldId id="669" r:id="rId26"/>
    <p:sldId id="670" r:id="rId27"/>
    <p:sldId id="704" r:id="rId28"/>
    <p:sldId id="826" r:id="rId29"/>
    <p:sldId id="899" r:id="rId30"/>
    <p:sldId id="534" r:id="rId31"/>
    <p:sldId id="900" r:id="rId32"/>
    <p:sldId id="901" r:id="rId33"/>
    <p:sldId id="902" r:id="rId34"/>
    <p:sldId id="903" r:id="rId35"/>
    <p:sldId id="904" r:id="rId36"/>
    <p:sldId id="905" r:id="rId37"/>
    <p:sldId id="906" r:id="rId38"/>
    <p:sldId id="907" r:id="rId39"/>
    <p:sldId id="908" r:id="rId40"/>
    <p:sldId id="535" r:id="rId41"/>
    <p:sldId id="909" r:id="rId42"/>
    <p:sldId id="910" r:id="rId43"/>
    <p:sldId id="911" r:id="rId44"/>
    <p:sldId id="912" r:id="rId45"/>
    <p:sldId id="913" r:id="rId46"/>
    <p:sldId id="914" r:id="rId47"/>
    <p:sldId id="915" r:id="rId48"/>
    <p:sldId id="916" r:id="rId49"/>
    <p:sldId id="917" r:id="rId50"/>
    <p:sldId id="673" r:id="rId51"/>
    <p:sldId id="918" r:id="rId52"/>
    <p:sldId id="827" r:id="rId53"/>
    <p:sldId id="919" r:id="rId54"/>
    <p:sldId id="920" r:id="rId55"/>
    <p:sldId id="921" r:id="rId56"/>
    <p:sldId id="922" r:id="rId57"/>
    <p:sldId id="923" r:id="rId58"/>
    <p:sldId id="828" r:id="rId59"/>
    <p:sldId id="674" r:id="rId60"/>
    <p:sldId id="829" r:id="rId61"/>
    <p:sldId id="760" r:id="rId62"/>
    <p:sldId id="924" r:id="rId63"/>
    <p:sldId id="536" r:id="rId64"/>
    <p:sldId id="705" r:id="rId65"/>
    <p:sldId id="830" r:id="rId66"/>
    <p:sldId id="831" r:id="rId67"/>
    <p:sldId id="832" r:id="rId68"/>
    <p:sldId id="834" r:id="rId69"/>
    <p:sldId id="835" r:id="rId70"/>
    <p:sldId id="925" r:id="rId71"/>
    <p:sldId id="836" r:id="rId72"/>
    <p:sldId id="926" r:id="rId73"/>
    <p:sldId id="837" r:id="rId74"/>
    <p:sldId id="927" r:id="rId75"/>
    <p:sldId id="838" r:id="rId76"/>
    <p:sldId id="839" r:id="rId77"/>
    <p:sldId id="840" r:id="rId78"/>
    <p:sldId id="928" r:id="rId79"/>
    <p:sldId id="841" r:id="rId80"/>
    <p:sldId id="842" r:id="rId81"/>
    <p:sldId id="843" r:id="rId82"/>
    <p:sldId id="929" r:id="rId83"/>
    <p:sldId id="844" r:id="rId84"/>
    <p:sldId id="930" r:id="rId85"/>
    <p:sldId id="845" r:id="rId86"/>
    <p:sldId id="846" r:id="rId87"/>
    <p:sldId id="931" r:id="rId88"/>
    <p:sldId id="706" r:id="rId89"/>
    <p:sldId id="707" r:id="rId90"/>
    <p:sldId id="538" r:id="rId91"/>
    <p:sldId id="541" r:id="rId92"/>
    <p:sldId id="761" r:id="rId93"/>
    <p:sldId id="847" r:id="rId94"/>
    <p:sldId id="762" r:id="rId95"/>
    <p:sldId id="848" r:id="rId96"/>
    <p:sldId id="849" r:id="rId97"/>
    <p:sldId id="850" r:id="rId98"/>
    <p:sldId id="851" r:id="rId99"/>
    <p:sldId id="852" r:id="rId100"/>
    <p:sldId id="853" r:id="rId101"/>
    <p:sldId id="854" r:id="rId102"/>
    <p:sldId id="855" r:id="rId103"/>
    <p:sldId id="856" r:id="rId104"/>
    <p:sldId id="857" r:id="rId105"/>
    <p:sldId id="763" r:id="rId106"/>
    <p:sldId id="764" r:id="rId107"/>
    <p:sldId id="404" r:id="rId108"/>
    <p:sldId id="768" r:id="rId109"/>
    <p:sldId id="548" r:id="rId110"/>
    <p:sldId id="858" r:id="rId111"/>
    <p:sldId id="770" r:id="rId112"/>
    <p:sldId id="771" r:id="rId113"/>
    <p:sldId id="772" r:id="rId114"/>
    <p:sldId id="774" r:id="rId115"/>
    <p:sldId id="775" r:id="rId116"/>
    <p:sldId id="776" r:id="rId117"/>
    <p:sldId id="777" r:id="rId118"/>
    <p:sldId id="778" r:id="rId119"/>
    <p:sldId id="859" r:id="rId120"/>
    <p:sldId id="860" r:id="rId121"/>
    <p:sldId id="861" r:id="rId122"/>
    <p:sldId id="862" r:id="rId123"/>
    <p:sldId id="863" r:id="rId124"/>
    <p:sldId id="549" r:id="rId125"/>
    <p:sldId id="550" r:id="rId126"/>
    <p:sldId id="864" r:id="rId127"/>
    <p:sldId id="865" r:id="rId128"/>
    <p:sldId id="866" r:id="rId129"/>
    <p:sldId id="710" r:id="rId130"/>
    <p:sldId id="450" r:id="rId131"/>
    <p:sldId id="784" r:id="rId132"/>
    <p:sldId id="867" r:id="rId133"/>
    <p:sldId id="868" r:id="rId134"/>
    <p:sldId id="785" r:id="rId135"/>
    <p:sldId id="786" r:id="rId136"/>
    <p:sldId id="606" r:id="rId137"/>
    <p:sldId id="869" r:id="rId138"/>
    <p:sldId id="870" r:id="rId139"/>
    <p:sldId id="871" r:id="rId140"/>
    <p:sldId id="685" r:id="rId141"/>
    <p:sldId id="713" r:id="rId142"/>
    <p:sldId id="872" r:id="rId143"/>
    <p:sldId id="873" r:id="rId144"/>
    <p:sldId id="874" r:id="rId145"/>
    <p:sldId id="788" r:id="rId146"/>
    <p:sldId id="409" r:id="rId147"/>
    <p:sldId id="790" r:id="rId148"/>
    <p:sldId id="875" r:id="rId149"/>
    <p:sldId id="876" r:id="rId150"/>
    <p:sldId id="877" r:id="rId151"/>
    <p:sldId id="878" r:id="rId152"/>
    <p:sldId id="560" r:id="rId153"/>
    <p:sldId id="791" r:id="rId154"/>
    <p:sldId id="506" r:id="rId155"/>
    <p:sldId id="792" r:id="rId156"/>
    <p:sldId id="793" r:id="rId157"/>
    <p:sldId id="731" r:id="rId158"/>
    <p:sldId id="732" r:id="rId159"/>
    <p:sldId id="733" r:id="rId160"/>
    <p:sldId id="879" r:id="rId161"/>
    <p:sldId id="880" r:id="rId162"/>
    <p:sldId id="881" r:id="rId163"/>
    <p:sldId id="882" r:id="rId164"/>
    <p:sldId id="883" r:id="rId165"/>
    <p:sldId id="884" r:id="rId166"/>
    <p:sldId id="808" r:id="rId167"/>
    <p:sldId id="734" r:id="rId168"/>
    <p:sldId id="735" r:id="rId169"/>
    <p:sldId id="885" r:id="rId170"/>
    <p:sldId id="736" r:id="rId171"/>
    <p:sldId id="737" r:id="rId172"/>
    <p:sldId id="738" r:id="rId173"/>
    <p:sldId id="886" r:id="rId174"/>
    <p:sldId id="887" r:id="rId175"/>
    <p:sldId id="739" r:id="rId176"/>
    <p:sldId id="747" r:id="rId177"/>
    <p:sldId id="748" r:id="rId178"/>
    <p:sldId id="435" r:id="rId179"/>
    <p:sldId id="821" r:id="rId1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F5517FA-D6DE-4603-9251-0A7E09AFEB98}">
          <p14:sldIdLst>
            <p14:sldId id="269"/>
          </p14:sldIdLst>
        </p14:section>
        <p14:section name="Introduction" id="{EB83BA8B-AAC0-4943-9C07-3DBD46068A71}">
          <p14:sldIdLst>
            <p14:sldId id="822"/>
          </p14:sldIdLst>
        </p14:section>
        <p14:section name="Project — Add Interactivity to a Webpage" id="{16F38BA8-8431-4312-B2A0-D9C83D765B21}">
          <p14:sldIdLst>
            <p14:sldId id="381"/>
          </p14:sldIdLst>
        </p14:section>
        <p14:section name="Roadmap" id="{60E06F2A-62B1-4B15-889B-64F78ED5730F}">
          <p14:sldIdLst>
            <p14:sldId id="400"/>
            <p14:sldId id="888"/>
            <p14:sldId id="889"/>
            <p14:sldId id="890"/>
          </p14:sldIdLst>
        </p14:section>
        <p14:section name="Using CSS to Create Interactivity" id="{2DB2C713-C446-4648-ACE3-22E79B4888EA}">
          <p14:sldIdLst>
            <p14:sldId id="501"/>
            <p14:sldId id="533"/>
            <p14:sldId id="823"/>
          </p14:sldIdLst>
        </p14:section>
        <p14:section name="To Apply a CSS Transform to a Webpage" id="{5D7B711A-A594-40AF-AF25-C87E0BDCF464}">
          <p14:sldIdLst>
            <p14:sldId id="499"/>
            <p14:sldId id="755"/>
            <p14:sldId id="824"/>
            <p14:sldId id="891"/>
            <p14:sldId id="892"/>
            <p14:sldId id="893"/>
            <p14:sldId id="894"/>
            <p14:sldId id="895"/>
          </p14:sldIdLst>
        </p14:section>
        <p14:section name="To Add Animation to a Webpage" id="{2AA35BA5-2B90-47AC-82AF-8EBDEE6F2297}">
          <p14:sldIdLst>
            <p14:sldId id="896"/>
            <p14:sldId id="667"/>
            <p14:sldId id="668"/>
            <p14:sldId id="825"/>
            <p14:sldId id="897"/>
            <p14:sldId id="898"/>
          </p14:sldIdLst>
        </p14:section>
        <p14:section name="Incorporating JavaScript" id="{D4F8769B-DBEE-431F-8AE4-C184D673A8C8}">
          <p14:sldIdLst>
            <p14:sldId id="669"/>
            <p14:sldId id="670"/>
            <p14:sldId id="704"/>
            <p14:sldId id="826"/>
            <p14:sldId id="899"/>
          </p14:sldIdLst>
        </p14:section>
        <p14:section name="To Create a New Nav Element for a Mobile Viewport" id="{4D76907D-DE9E-4766-B21C-DE539F0B8EB5}">
          <p14:sldIdLst>
            <p14:sldId id="534"/>
            <p14:sldId id="900"/>
            <p14:sldId id="901"/>
            <p14:sldId id="902"/>
            <p14:sldId id="903"/>
            <p14:sldId id="904"/>
            <p14:sldId id="905"/>
            <p14:sldId id="906"/>
            <p14:sldId id="907"/>
          </p14:sldIdLst>
        </p14:section>
        <p14:section name="To Style the New Nav Element for a Mobile Viewport" id="{26115AF6-7219-4AD6-B247-2376BB0AE337}">
          <p14:sldIdLst>
            <p14:sldId id="908"/>
            <p14:sldId id="535"/>
            <p14:sldId id="909"/>
            <p14:sldId id="910"/>
            <p14:sldId id="911"/>
            <p14:sldId id="912"/>
            <p14:sldId id="913"/>
            <p14:sldId id="914"/>
            <p14:sldId id="915"/>
            <p14:sldId id="916"/>
            <p14:sldId id="917"/>
          </p14:sldIdLst>
        </p14:section>
        <p14:section name="To Modify Previous Navigation Style Rules for a Mobile Viewport" id="{A986DA28-D9D6-43F9-B881-CAC8290361B8}">
          <p14:sldIdLst>
            <p14:sldId id="673"/>
            <p14:sldId id="918"/>
            <p14:sldId id="827"/>
            <p14:sldId id="919"/>
            <p14:sldId id="920"/>
            <p14:sldId id="921"/>
            <p14:sldId id="922"/>
            <p14:sldId id="923"/>
          </p14:sldIdLst>
        </p14:section>
        <p14:section name="JavaScript Terminology" id="{16D91A95-C266-4B3E-8B1F-5D1617CBF0B7}">
          <p14:sldIdLst>
            <p14:sldId id="828"/>
            <p14:sldId id="674"/>
            <p14:sldId id="829"/>
            <p14:sldId id="760"/>
            <p14:sldId id="924"/>
          </p14:sldIdLst>
        </p14:section>
        <p14:section name="Writing JavaScript Code" id="{90124F94-9E0B-41F5-B6A9-619DA34A7104}">
          <p14:sldIdLst>
            <p14:sldId id="536"/>
            <p14:sldId id="705"/>
            <p14:sldId id="830"/>
            <p14:sldId id="831"/>
          </p14:sldIdLst>
        </p14:section>
        <p14:section name="DOM Methods" id="{EED9A5DA-832D-454D-8C33-3B17639195AD}">
          <p14:sldIdLst>
            <p14:sldId id="832"/>
            <p14:sldId id="834"/>
            <p14:sldId id="835"/>
            <p14:sldId id="925"/>
            <p14:sldId id="836"/>
            <p14:sldId id="926"/>
          </p14:sldIdLst>
        </p14:section>
        <p14:section name="jQuery" id="{5D01F23C-90BF-466C-B8F2-E3C7AA1F38F5}">
          <p14:sldIdLst>
            <p14:sldId id="837"/>
          </p14:sldIdLst>
        </p14:section>
        <p14:section name="To Create a JavaScript File" id="{15BD75F3-7981-443A-BF2A-4E32102842D6}">
          <p14:sldIdLst>
            <p14:sldId id="927"/>
            <p14:sldId id="838"/>
            <p14:sldId id="839"/>
            <p14:sldId id="840"/>
            <p14:sldId id="928"/>
          </p14:sldIdLst>
        </p14:section>
        <p14:section name="To Create the hamburger( ) Function" id="{D6316087-FBCC-4DDB-B3A0-5AFC4E8BA0B0}">
          <p14:sldIdLst>
            <p14:sldId id="841"/>
            <p14:sldId id="842"/>
            <p14:sldId id="843"/>
            <p14:sldId id="929"/>
            <p14:sldId id="844"/>
            <p14:sldId id="930"/>
          </p14:sldIdLst>
        </p14:section>
        <p14:section name="To Call the hamburger( ) Function" id="{69435FF7-1BEA-4CEA-B8DE-BDECB1B7D6E7}">
          <p14:sldIdLst>
            <p14:sldId id="845"/>
            <p14:sldId id="846"/>
            <p14:sldId id="931"/>
          </p14:sldIdLst>
        </p14:section>
        <p14:section name="Styling Table Elements" id="{5D94AD2C-A902-44F9-8FC5-500A7E3DC7FA}">
          <p14:sldIdLst>
            <p14:sldId id="706"/>
            <p14:sldId id="707"/>
          </p14:sldIdLst>
        </p14:section>
        <p14:section name="Styling Tables for Responsive Web Design" id="{0E76FFBD-7ED1-4DAD-B12D-E067551E9543}">
          <p14:sldIdLst>
            <p14:sldId id="538"/>
          </p14:sldIdLst>
        </p14:section>
        <p14:section name="To Style a Table for a Tablet Viewport" id="{E0C82AF0-1D78-475C-8722-51EA91016120}">
          <p14:sldIdLst>
            <p14:sldId id="541"/>
            <p14:sldId id="761"/>
            <p14:sldId id="847"/>
            <p14:sldId id="762"/>
            <p14:sldId id="848"/>
            <p14:sldId id="849"/>
            <p14:sldId id="850"/>
            <p14:sldId id="851"/>
            <p14:sldId id="852"/>
            <p14:sldId id="853"/>
            <p14:sldId id="854"/>
            <p14:sldId id="855"/>
            <p14:sldId id="856"/>
            <p14:sldId id="857"/>
          </p14:sldIdLst>
        </p14:section>
        <p14:section name="To Style a Table for a Large Desktop Viewport" id="{082F8040-0674-4D1F-B665-05F0D23E7E1D}">
          <p14:sldIdLst>
            <p14:sldId id="763"/>
            <p14:sldId id="764"/>
          </p14:sldIdLst>
        </p14:section>
        <p14:section name="Creating Webpage Forms" id="{026A29EB-065A-452A-A7A0-C3FA7F57C053}">
          <p14:sldIdLst>
            <p14:sldId id="404"/>
          </p14:sldIdLst>
        </p14:section>
        <p14:section name="Form Controls" id="{8B914838-EE76-4693-AB3A-372890F0933E}">
          <p14:sldIdLst>
            <p14:sldId id="768"/>
            <p14:sldId id="548"/>
            <p14:sldId id="858"/>
            <p14:sldId id="770"/>
            <p14:sldId id="771"/>
            <p14:sldId id="772"/>
            <p14:sldId id="774"/>
            <p14:sldId id="775"/>
            <p14:sldId id="776"/>
            <p14:sldId id="777"/>
            <p14:sldId id="778"/>
            <p14:sldId id="859"/>
            <p14:sldId id="860"/>
            <p14:sldId id="861"/>
            <p14:sldId id="862"/>
            <p14:sldId id="863"/>
          </p14:sldIdLst>
        </p14:section>
        <p14:section name="Form Labels" id="{6D6FB89C-3D20-44F6-910A-8A2A058D9871}">
          <p14:sldIdLst>
            <p14:sldId id="549"/>
          </p14:sldIdLst>
        </p14:section>
        <p14:section name="Attributes of HTML Tags Used to Create Forms" id="{F4BB0D80-22CD-4C78-BAE9-2C7F282811E9}">
          <p14:sldIdLst>
            <p14:sldId id="550"/>
            <p14:sldId id="864"/>
            <p14:sldId id="865"/>
            <p14:sldId id="866"/>
          </p14:sldIdLst>
        </p14:section>
        <p14:section name="Form Processing" id="{2D6AC038-B6DB-4EED-946A-458E4FA86DA1}">
          <p14:sldIdLst>
            <p14:sldId id="710"/>
          </p14:sldIdLst>
        </p14:section>
        <p14:section name="To Add a Form, Fieldset, Legend, Labels, and Text Input Controls to the Contact Us Page" id="{D76B9848-961A-4D75-A57F-F2DB1FECD004}">
          <p14:sldIdLst>
            <p14:sldId id="450"/>
            <p14:sldId id="784"/>
            <p14:sldId id="867"/>
            <p14:sldId id="868"/>
            <p14:sldId id="785"/>
            <p14:sldId id="786"/>
          </p14:sldIdLst>
        </p14:section>
        <p14:section name="To Add email and tel Input Controls to a Form" id="{E1AF920D-B5DE-43EF-8F07-68DD5F1BD8FE}">
          <p14:sldIdLst>
            <p14:sldId id="606"/>
            <p14:sldId id="869"/>
            <p14:sldId id="870"/>
            <p14:sldId id="871"/>
          </p14:sldIdLst>
        </p14:section>
        <p14:section name="To Add Checkbox Controls to a Form" id="{B050D7CF-3CF5-4E92-9474-401E341D53AA}">
          <p14:sldIdLst>
            <p14:sldId id="685"/>
            <p14:sldId id="713"/>
            <p14:sldId id="872"/>
            <p14:sldId id="873"/>
            <p14:sldId id="874"/>
            <p14:sldId id="788"/>
          </p14:sldIdLst>
        </p14:section>
        <p14:section name="To Add a select Element to a Form" id="{DBD7EA18-AAC6-4853-8283-92ADF4115A9A}">
          <p14:sldIdLst>
            <p14:sldId id="409"/>
            <p14:sldId id="790"/>
            <p14:sldId id="875"/>
            <p14:sldId id="876"/>
            <p14:sldId id="877"/>
            <p14:sldId id="878"/>
          </p14:sldIdLst>
        </p14:section>
        <p14:section name="To Add a textarea Element to a Form" id="{1F65865B-8307-4122-9F89-53FB7E7806F5}">
          <p14:sldIdLst>
            <p14:sldId id="560"/>
            <p14:sldId id="791"/>
          </p14:sldIdLst>
        </p14:section>
        <p14:section name="To Add a Submit Button to a Form" id="{1617480B-7F6F-4EB0-B351-C7D7CD6AC228}">
          <p14:sldIdLst>
            <p14:sldId id="506"/>
            <p14:sldId id="792"/>
            <p14:sldId id="793"/>
          </p14:sldIdLst>
        </p14:section>
        <p14:section name="Styling Forms" id="{862DD052-A37C-4069-BC2D-7B3554E1678B}">
          <p14:sldIdLst>
            <p14:sldId id="731"/>
          </p14:sldIdLst>
        </p14:section>
        <p14:section name="To Style a Form for a Mobile Viewport" id="{D923C6DE-80E6-4E1B-B74B-CE404E5AA4B7}">
          <p14:sldIdLst>
            <p14:sldId id="732"/>
            <p14:sldId id="733"/>
            <p14:sldId id="879"/>
            <p14:sldId id="880"/>
            <p14:sldId id="881"/>
            <p14:sldId id="882"/>
            <p14:sldId id="883"/>
            <p14:sldId id="884"/>
            <p14:sldId id="808"/>
          </p14:sldIdLst>
        </p14:section>
        <p14:section name="To Style a Form for a Tablet Viewport" id="{B3FFC5C2-E257-4D54-8F1D-3B066F61065C}">
          <p14:sldIdLst>
            <p14:sldId id="734"/>
            <p14:sldId id="735"/>
            <p14:sldId id="885"/>
            <p14:sldId id="736"/>
          </p14:sldIdLst>
        </p14:section>
        <p14:section name="To Style a Form for a Desktop Viewport" id="{85FE9F0B-8D19-4064-8217-0113696DEDE7}">
          <p14:sldIdLst>
            <p14:sldId id="737"/>
            <p14:sldId id="738"/>
            <p14:sldId id="886"/>
            <p14:sldId id="887"/>
            <p14:sldId id="739"/>
          </p14:sldIdLst>
        </p14:section>
        <p14:section name="To Validate the Style Sheet" id="{00A6350D-EAEC-41CF-B3CB-3FF8A08244FB}">
          <p14:sldIdLst>
            <p14:sldId id="747"/>
          </p14:sldIdLst>
        </p14:section>
        <p14:section name="To Validate the HTML Files" id="{4AEA7B8F-677C-466A-A6D9-447358658BB5}">
          <p14:sldIdLst>
            <p14:sldId id="748"/>
          </p14:sldIdLst>
        </p14:section>
        <p14:section name="Summary" id="{D669DE49-9AA0-4248-AE99-D718CDD2DF31}">
          <p14:sldIdLst>
            <p14:sldId id="435"/>
            <p14:sldId id="8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ban Srezovski" initials="BS" lastIdx="1" clrIdx="0">
    <p:extLst>
      <p:ext uri="{19B8F6BF-5375-455C-9EA6-DF929625EA0E}">
        <p15:presenceInfo xmlns:p15="http://schemas.microsoft.com/office/powerpoint/2012/main" userId="d2c5dd452d77a7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477" autoAdjust="0"/>
  </p:normalViewPr>
  <p:slideViewPr>
    <p:cSldViewPr snapToGrid="0">
      <p:cViewPr varScale="1">
        <p:scale>
          <a:sx n="79" d="100"/>
          <a:sy n="79" d="100"/>
        </p:scale>
        <p:origin x="96"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commentAuthors" Target="commentAuthor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microsoft.com/office/2016/11/relationships/changesInfo" Target="changesInfos/changesInfo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an Srezovski" userId="d2c5dd452d77a740" providerId="LiveId" clId="{2FB86595-16EE-42CD-ADEC-4AED2DACF3AA}"/>
    <pc:docChg chg="custSel modSld">
      <pc:chgData name="Boban Srezovski" userId="d2c5dd452d77a740" providerId="LiveId" clId="{2FB86595-16EE-42CD-ADEC-4AED2DACF3AA}" dt="2023-02-05T16:09:32.219" v="1"/>
      <pc:docMkLst>
        <pc:docMk/>
      </pc:docMkLst>
      <pc:sldChg chg="addSp delSp modSp mod">
        <pc:chgData name="Boban Srezovski" userId="d2c5dd452d77a740" providerId="LiveId" clId="{2FB86595-16EE-42CD-ADEC-4AED2DACF3AA}" dt="2023-02-05T16:09:32.219" v="1"/>
        <pc:sldMkLst>
          <pc:docMk/>
          <pc:sldMk cId="4120532793" sldId="269"/>
        </pc:sldMkLst>
        <pc:picChg chg="add mod">
          <ac:chgData name="Boban Srezovski" userId="d2c5dd452d77a740" providerId="LiveId" clId="{2FB86595-16EE-42CD-ADEC-4AED2DACF3AA}" dt="2023-02-05T16:09:32.219" v="1"/>
          <ac:picMkLst>
            <pc:docMk/>
            <pc:sldMk cId="4120532793" sldId="269"/>
            <ac:picMk id="6" creationId="{6031BDD6-D182-40E4-A122-8821D78B51E0}"/>
          </ac:picMkLst>
        </pc:picChg>
        <pc:picChg chg="del">
          <ac:chgData name="Boban Srezovski" userId="d2c5dd452d77a740" providerId="LiveId" clId="{2FB86595-16EE-42CD-ADEC-4AED2DACF3AA}" dt="2023-02-05T16:09:32.079" v="0" actId="478"/>
          <ac:picMkLst>
            <pc:docMk/>
            <pc:sldMk cId="4120532793" sldId="269"/>
            <ac:picMk id="11" creationId="{6B4B924C-694C-4813-89BB-32F7E9F985FE}"/>
          </ac:picMkLst>
        </pc:picChg>
      </pc:sldChg>
    </pc:docChg>
  </pc:docChgLst>
  <pc:docChgLst>
    <pc:chgData name="Boban Srezovski" userId="d2c5dd452d77a740" providerId="LiveId" clId="{3B72BE04-D3AB-40A3-A652-7D9F253FAD6F}"/>
    <pc:docChg chg="undo redo custSel addSld delSld modSld sldOrd addSection delSection modSection">
      <pc:chgData name="Boban Srezovski" userId="d2c5dd452d77a740" providerId="LiveId" clId="{3B72BE04-D3AB-40A3-A652-7D9F253FAD6F}" dt="2022-04-12T15:22:23.939" v="2145" actId="732"/>
      <pc:docMkLst>
        <pc:docMk/>
      </pc:docMkLst>
      <pc:sldChg chg="addSp delSp modSp mod">
        <pc:chgData name="Boban Srezovski" userId="d2c5dd452d77a740" providerId="LiveId" clId="{3B72BE04-D3AB-40A3-A652-7D9F253FAD6F}" dt="2022-04-12T13:09:39.874" v="539" actId="1076"/>
        <pc:sldMkLst>
          <pc:docMk/>
          <pc:sldMk cId="3630972582" sldId="534"/>
        </pc:sldMkLst>
        <pc:spChg chg="mod">
          <ac:chgData name="Boban Srezovski" userId="d2c5dd452d77a740" providerId="LiveId" clId="{3B72BE04-D3AB-40A3-A652-7D9F253FAD6F}" dt="2022-04-12T13:07:50.267" v="479" actId="6549"/>
          <ac:spMkLst>
            <pc:docMk/>
            <pc:sldMk cId="3630972582" sldId="534"/>
            <ac:spMk id="2" creationId="{7C6D2843-BF9F-4FE7-9A2E-C8A64C8FFA90}"/>
          </ac:spMkLst>
        </pc:spChg>
        <pc:spChg chg="mod">
          <ac:chgData name="Boban Srezovski" userId="d2c5dd452d77a740" providerId="LiveId" clId="{3B72BE04-D3AB-40A3-A652-7D9F253FAD6F}" dt="2022-04-12T13:09:35.471" v="538" actId="27636"/>
          <ac:spMkLst>
            <pc:docMk/>
            <pc:sldMk cId="3630972582" sldId="534"/>
            <ac:spMk id="3" creationId="{7191CFFF-53FD-4C64-9590-01216DEF2680}"/>
          </ac:spMkLst>
        </pc:spChg>
        <pc:picChg chg="del">
          <ac:chgData name="Boban Srezovski" userId="d2c5dd452d77a740" providerId="LiveId" clId="{3B72BE04-D3AB-40A3-A652-7D9F253FAD6F}" dt="2022-04-12T13:08:04.133" v="486" actId="478"/>
          <ac:picMkLst>
            <pc:docMk/>
            <pc:sldMk cId="3630972582" sldId="534"/>
            <ac:picMk id="5" creationId="{2C3880ED-06D5-4AA4-BC88-33B3ADA5BEAC}"/>
          </ac:picMkLst>
        </pc:picChg>
        <pc:picChg chg="add del mod">
          <ac:chgData name="Boban Srezovski" userId="d2c5dd452d77a740" providerId="LiveId" clId="{3B72BE04-D3AB-40A3-A652-7D9F253FAD6F}" dt="2022-04-12T13:08:35.334" v="495" actId="478"/>
          <ac:picMkLst>
            <pc:docMk/>
            <pc:sldMk cId="3630972582" sldId="534"/>
            <ac:picMk id="6" creationId="{DD225A84-9E4B-4175-94B7-BE839E3D433F}"/>
          </ac:picMkLst>
        </pc:picChg>
        <pc:picChg chg="add del">
          <ac:chgData name="Boban Srezovski" userId="d2c5dd452d77a740" providerId="LiveId" clId="{3B72BE04-D3AB-40A3-A652-7D9F253FAD6F}" dt="2022-04-12T13:08:35.814" v="496" actId="478"/>
          <ac:picMkLst>
            <pc:docMk/>
            <pc:sldMk cId="3630972582" sldId="534"/>
            <ac:picMk id="8" creationId="{FF2B2E6A-B484-4F08-96BB-F751C33DBD89}"/>
          </ac:picMkLst>
        </pc:picChg>
        <pc:picChg chg="add del mod">
          <ac:chgData name="Boban Srezovski" userId="d2c5dd452d77a740" providerId="LiveId" clId="{3B72BE04-D3AB-40A3-A652-7D9F253FAD6F}" dt="2022-04-12T13:08:36.319" v="497" actId="478"/>
          <ac:picMkLst>
            <pc:docMk/>
            <pc:sldMk cId="3630972582" sldId="534"/>
            <ac:picMk id="10" creationId="{F93C5F6C-D7A5-46D9-939B-B36913A98D8F}"/>
          </ac:picMkLst>
        </pc:picChg>
        <pc:picChg chg="add mod">
          <ac:chgData name="Boban Srezovski" userId="d2c5dd452d77a740" providerId="LiveId" clId="{3B72BE04-D3AB-40A3-A652-7D9F253FAD6F}" dt="2022-04-12T13:09:39.874" v="539" actId="1076"/>
          <ac:picMkLst>
            <pc:docMk/>
            <pc:sldMk cId="3630972582" sldId="534"/>
            <ac:picMk id="12" creationId="{57A1247B-D4F6-4840-99FC-D5C9265300E3}"/>
          </ac:picMkLst>
        </pc:picChg>
      </pc:sldChg>
      <pc:sldChg chg="addSp modSp mod">
        <pc:chgData name="Boban Srezovski" userId="d2c5dd452d77a740" providerId="LiveId" clId="{3B72BE04-D3AB-40A3-A652-7D9F253FAD6F}" dt="2022-04-12T14:21:48.364" v="877" actId="27636"/>
        <pc:sldMkLst>
          <pc:docMk/>
          <pc:sldMk cId="3170914976" sldId="535"/>
        </pc:sldMkLst>
        <pc:spChg chg="mod">
          <ac:chgData name="Boban Srezovski" userId="d2c5dd452d77a740" providerId="LiveId" clId="{3B72BE04-D3AB-40A3-A652-7D9F253FAD6F}" dt="2022-04-12T14:19:23.140" v="801" actId="6549"/>
          <ac:spMkLst>
            <pc:docMk/>
            <pc:sldMk cId="3170914976" sldId="535"/>
            <ac:spMk id="2" creationId="{7C6D2843-BF9F-4FE7-9A2E-C8A64C8FFA90}"/>
          </ac:spMkLst>
        </pc:spChg>
        <pc:spChg chg="mod">
          <ac:chgData name="Boban Srezovski" userId="d2c5dd452d77a740" providerId="LiveId" clId="{3B72BE04-D3AB-40A3-A652-7D9F253FAD6F}" dt="2022-04-12T14:21:48.364" v="877" actId="27636"/>
          <ac:spMkLst>
            <pc:docMk/>
            <pc:sldMk cId="3170914976" sldId="535"/>
            <ac:spMk id="3" creationId="{7191CFFF-53FD-4C64-9590-01216DEF2680}"/>
          </ac:spMkLst>
        </pc:spChg>
        <pc:picChg chg="add mod">
          <ac:chgData name="Boban Srezovski" userId="d2c5dd452d77a740" providerId="LiveId" clId="{3B72BE04-D3AB-40A3-A652-7D9F253FAD6F}" dt="2022-04-12T14:20:50.834" v="859" actId="1076"/>
          <ac:picMkLst>
            <pc:docMk/>
            <pc:sldMk cId="3170914976" sldId="535"/>
            <ac:picMk id="5" creationId="{B629820C-9765-47C6-83EA-81539F3E4B19}"/>
          </ac:picMkLst>
        </pc:picChg>
      </pc:sldChg>
      <pc:sldChg chg="modSp mod">
        <pc:chgData name="Boban Srezovski" userId="d2c5dd452d77a740" providerId="LiveId" clId="{3B72BE04-D3AB-40A3-A652-7D9F253FAD6F}" dt="2022-04-12T14:43:52.875" v="1437" actId="20577"/>
        <pc:sldMkLst>
          <pc:docMk/>
          <pc:sldMk cId="2411794144" sldId="536"/>
        </pc:sldMkLst>
        <pc:spChg chg="mod">
          <ac:chgData name="Boban Srezovski" userId="d2c5dd452d77a740" providerId="LiveId" clId="{3B72BE04-D3AB-40A3-A652-7D9F253FAD6F}" dt="2022-04-12T14:43:26.104" v="1421"/>
          <ac:spMkLst>
            <pc:docMk/>
            <pc:sldMk cId="2411794144" sldId="536"/>
            <ac:spMk id="2" creationId="{7C6D2843-BF9F-4FE7-9A2E-C8A64C8FFA90}"/>
          </ac:spMkLst>
        </pc:spChg>
        <pc:spChg chg="mod">
          <ac:chgData name="Boban Srezovski" userId="d2c5dd452d77a740" providerId="LiveId" clId="{3B72BE04-D3AB-40A3-A652-7D9F253FAD6F}" dt="2022-04-12T14:43:52.875" v="1437" actId="20577"/>
          <ac:spMkLst>
            <pc:docMk/>
            <pc:sldMk cId="2411794144" sldId="536"/>
            <ac:spMk id="3" creationId="{7191CFFF-53FD-4C64-9590-01216DEF2680}"/>
          </ac:spMkLst>
        </pc:spChg>
      </pc:sldChg>
      <pc:sldChg chg="addSp delSp modSp mod">
        <pc:chgData name="Boban Srezovski" userId="d2c5dd452d77a740" providerId="LiveId" clId="{3B72BE04-D3AB-40A3-A652-7D9F253FAD6F}" dt="2022-04-12T02:02:24.741" v="190" actId="27636"/>
        <pc:sldMkLst>
          <pc:docMk/>
          <pc:sldMk cId="1714465959" sldId="667"/>
        </pc:sldMkLst>
        <pc:spChg chg="mod">
          <ac:chgData name="Boban Srezovski" userId="d2c5dd452d77a740" providerId="LiveId" clId="{3B72BE04-D3AB-40A3-A652-7D9F253FAD6F}" dt="2022-04-12T02:00:15.761" v="123"/>
          <ac:spMkLst>
            <pc:docMk/>
            <pc:sldMk cId="1714465959" sldId="667"/>
            <ac:spMk id="2" creationId="{7C6D2843-BF9F-4FE7-9A2E-C8A64C8FFA90}"/>
          </ac:spMkLst>
        </pc:spChg>
        <pc:spChg chg="mod">
          <ac:chgData name="Boban Srezovski" userId="d2c5dd452d77a740" providerId="LiveId" clId="{3B72BE04-D3AB-40A3-A652-7D9F253FAD6F}" dt="2022-04-12T02:02:24.741" v="190" actId="27636"/>
          <ac:spMkLst>
            <pc:docMk/>
            <pc:sldMk cId="1714465959" sldId="667"/>
            <ac:spMk id="3" creationId="{7191CFFF-53FD-4C64-9590-01216DEF2680}"/>
          </ac:spMkLst>
        </pc:spChg>
        <pc:picChg chg="add del mod">
          <ac:chgData name="Boban Srezovski" userId="d2c5dd452d77a740" providerId="LiveId" clId="{3B72BE04-D3AB-40A3-A652-7D9F253FAD6F}" dt="2022-04-12T02:01:44.093" v="175" actId="478"/>
          <ac:picMkLst>
            <pc:docMk/>
            <pc:sldMk cId="1714465959" sldId="667"/>
            <ac:picMk id="5" creationId="{A74F5AB4-A348-46B5-A3F8-E6AAB8214517}"/>
          </ac:picMkLst>
        </pc:picChg>
        <pc:picChg chg="add del mod">
          <ac:chgData name="Boban Srezovski" userId="d2c5dd452d77a740" providerId="LiveId" clId="{3B72BE04-D3AB-40A3-A652-7D9F253FAD6F}" dt="2022-04-12T02:02:01.701" v="178" actId="478"/>
          <ac:picMkLst>
            <pc:docMk/>
            <pc:sldMk cId="1714465959" sldId="667"/>
            <ac:picMk id="7" creationId="{DC53A0F9-30C0-4487-B97D-24720B4A6784}"/>
          </ac:picMkLst>
        </pc:picChg>
        <pc:picChg chg="add del mod">
          <ac:chgData name="Boban Srezovski" userId="d2c5dd452d77a740" providerId="LiveId" clId="{3B72BE04-D3AB-40A3-A652-7D9F253FAD6F}" dt="2022-04-12T02:02:02.829" v="179" actId="478"/>
          <ac:picMkLst>
            <pc:docMk/>
            <pc:sldMk cId="1714465959" sldId="667"/>
            <ac:picMk id="9" creationId="{894D6BD1-5313-4F41-9542-1B6852DC2A8A}"/>
          </ac:picMkLst>
        </pc:picChg>
        <pc:picChg chg="add mod">
          <ac:chgData name="Boban Srezovski" userId="d2c5dd452d77a740" providerId="LiveId" clId="{3B72BE04-D3AB-40A3-A652-7D9F253FAD6F}" dt="2022-04-12T02:02:06.979" v="181" actId="1076"/>
          <ac:picMkLst>
            <pc:docMk/>
            <pc:sldMk cId="1714465959" sldId="667"/>
            <ac:picMk id="11" creationId="{164D49AF-2022-48B9-9632-86B9E3F2E0B6}"/>
          </ac:picMkLst>
        </pc:picChg>
      </pc:sldChg>
      <pc:sldChg chg="addSp modSp mod">
        <pc:chgData name="Boban Srezovski" userId="d2c5dd452d77a740" providerId="LiveId" clId="{3B72BE04-D3AB-40A3-A652-7D9F253FAD6F}" dt="2022-04-12T02:03:25.680" v="239" actId="27636"/>
        <pc:sldMkLst>
          <pc:docMk/>
          <pc:sldMk cId="1097087302" sldId="668"/>
        </pc:sldMkLst>
        <pc:spChg chg="mod">
          <ac:chgData name="Boban Srezovski" userId="d2c5dd452d77a740" providerId="LiveId" clId="{3B72BE04-D3AB-40A3-A652-7D9F253FAD6F}" dt="2022-04-12T02:02:42.566" v="195"/>
          <ac:spMkLst>
            <pc:docMk/>
            <pc:sldMk cId="1097087302" sldId="668"/>
            <ac:spMk id="2" creationId="{7C6D2843-BF9F-4FE7-9A2E-C8A64C8FFA90}"/>
          </ac:spMkLst>
        </pc:spChg>
        <pc:spChg chg="mod">
          <ac:chgData name="Boban Srezovski" userId="d2c5dd452d77a740" providerId="LiveId" clId="{3B72BE04-D3AB-40A3-A652-7D9F253FAD6F}" dt="2022-04-12T02:03:25.680" v="239" actId="27636"/>
          <ac:spMkLst>
            <pc:docMk/>
            <pc:sldMk cId="1097087302" sldId="668"/>
            <ac:spMk id="4" creationId="{AF5DD195-0441-4925-A109-FE976CF42F48}"/>
          </ac:spMkLst>
        </pc:spChg>
        <pc:picChg chg="add mod">
          <ac:chgData name="Boban Srezovski" userId="d2c5dd452d77a740" providerId="LiveId" clId="{3B72BE04-D3AB-40A3-A652-7D9F253FAD6F}" dt="2022-04-12T02:02:54.668" v="197" actId="1076"/>
          <ac:picMkLst>
            <pc:docMk/>
            <pc:sldMk cId="1097087302" sldId="668"/>
            <ac:picMk id="5" creationId="{E55D3D8B-0A95-4C9C-96D9-3DA329FF5236}"/>
          </ac:picMkLst>
        </pc:picChg>
      </pc:sldChg>
      <pc:sldChg chg="modSp mod">
        <pc:chgData name="Boban Srezovski" userId="d2c5dd452d77a740" providerId="LiveId" clId="{3B72BE04-D3AB-40A3-A652-7D9F253FAD6F}" dt="2022-04-12T02:11:52.212" v="421" actId="27636"/>
        <pc:sldMkLst>
          <pc:docMk/>
          <pc:sldMk cId="2185091437" sldId="669"/>
        </pc:sldMkLst>
        <pc:spChg chg="mod">
          <ac:chgData name="Boban Srezovski" userId="d2c5dd452d77a740" providerId="LiveId" clId="{3B72BE04-D3AB-40A3-A652-7D9F253FAD6F}" dt="2022-04-12T02:11:14.266" v="408"/>
          <ac:spMkLst>
            <pc:docMk/>
            <pc:sldMk cId="2185091437" sldId="669"/>
            <ac:spMk id="2" creationId="{7C6D2843-BF9F-4FE7-9A2E-C8A64C8FFA90}"/>
          </ac:spMkLst>
        </pc:spChg>
        <pc:spChg chg="mod">
          <ac:chgData name="Boban Srezovski" userId="d2c5dd452d77a740" providerId="LiveId" clId="{3B72BE04-D3AB-40A3-A652-7D9F253FAD6F}" dt="2022-04-12T02:11:52.212" v="421" actId="27636"/>
          <ac:spMkLst>
            <pc:docMk/>
            <pc:sldMk cId="2185091437" sldId="669"/>
            <ac:spMk id="3" creationId="{7191CFFF-53FD-4C64-9590-01216DEF2680}"/>
          </ac:spMkLst>
        </pc:spChg>
      </pc:sldChg>
      <pc:sldChg chg="addSp delSp modSp mod">
        <pc:chgData name="Boban Srezovski" userId="d2c5dd452d77a740" providerId="LiveId" clId="{3B72BE04-D3AB-40A3-A652-7D9F253FAD6F}" dt="2022-04-12T02:11:20.858" v="411"/>
        <pc:sldMkLst>
          <pc:docMk/>
          <pc:sldMk cId="3198094645" sldId="670"/>
        </pc:sldMkLst>
        <pc:spChg chg="mod">
          <ac:chgData name="Boban Srezovski" userId="d2c5dd452d77a740" providerId="LiveId" clId="{3B72BE04-D3AB-40A3-A652-7D9F253FAD6F}" dt="2022-04-12T02:11:20.858" v="411"/>
          <ac:spMkLst>
            <pc:docMk/>
            <pc:sldMk cId="3198094645" sldId="670"/>
            <ac:spMk id="2" creationId="{7C6D2843-BF9F-4FE7-9A2E-C8A64C8FFA90}"/>
          </ac:spMkLst>
        </pc:spChg>
        <pc:spChg chg="mod">
          <ac:chgData name="Boban Srezovski" userId="d2c5dd452d77a740" providerId="LiveId" clId="{3B72BE04-D3AB-40A3-A652-7D9F253FAD6F}" dt="2022-04-12T02:10:54.861" v="403" actId="242"/>
          <ac:spMkLst>
            <pc:docMk/>
            <pc:sldMk cId="3198094645" sldId="670"/>
            <ac:spMk id="3" creationId="{7191CFFF-53FD-4C64-9590-01216DEF2680}"/>
          </ac:spMkLst>
        </pc:spChg>
        <pc:spChg chg="add del">
          <ac:chgData name="Boban Srezovski" userId="d2c5dd452d77a740" providerId="LiveId" clId="{3B72BE04-D3AB-40A3-A652-7D9F253FAD6F}" dt="2022-04-12T02:10:18.642" v="393" actId="22"/>
          <ac:spMkLst>
            <pc:docMk/>
            <pc:sldMk cId="3198094645" sldId="670"/>
            <ac:spMk id="6" creationId="{B3401AEF-1DAF-42E2-8999-2527176F054F}"/>
          </ac:spMkLst>
        </pc:spChg>
        <pc:picChg chg="del">
          <ac:chgData name="Boban Srezovski" userId="d2c5dd452d77a740" providerId="LiveId" clId="{3B72BE04-D3AB-40A3-A652-7D9F253FAD6F}" dt="2022-04-12T02:10:15.737" v="391" actId="478"/>
          <ac:picMkLst>
            <pc:docMk/>
            <pc:sldMk cId="3198094645" sldId="670"/>
            <ac:picMk id="5" creationId="{47134361-005D-40EC-A6A5-72BE4BC8F440}"/>
          </ac:picMkLst>
        </pc:picChg>
        <pc:picChg chg="add mod">
          <ac:chgData name="Boban Srezovski" userId="d2c5dd452d77a740" providerId="LiveId" clId="{3B72BE04-D3AB-40A3-A652-7D9F253FAD6F}" dt="2022-04-12T02:10:47.179" v="401" actId="14100"/>
          <ac:picMkLst>
            <pc:docMk/>
            <pc:sldMk cId="3198094645" sldId="670"/>
            <ac:picMk id="8" creationId="{B2EA5C55-9569-4DA5-9E20-61698A1C13C4}"/>
          </ac:picMkLst>
        </pc:picChg>
      </pc:sldChg>
      <pc:sldChg chg="addSp delSp modSp mod">
        <pc:chgData name="Boban Srezovski" userId="d2c5dd452d77a740" providerId="LiveId" clId="{3B72BE04-D3AB-40A3-A652-7D9F253FAD6F}" dt="2022-04-12T14:30:50.887" v="1121" actId="27636"/>
        <pc:sldMkLst>
          <pc:docMk/>
          <pc:sldMk cId="3311153737" sldId="673"/>
        </pc:sldMkLst>
        <pc:spChg chg="mod">
          <ac:chgData name="Boban Srezovski" userId="d2c5dd452d77a740" providerId="LiveId" clId="{3B72BE04-D3AB-40A3-A652-7D9F253FAD6F}" dt="2022-04-12T14:29:26.490" v="1074" actId="6549"/>
          <ac:spMkLst>
            <pc:docMk/>
            <pc:sldMk cId="3311153737" sldId="673"/>
            <ac:spMk id="2" creationId="{7C6D2843-BF9F-4FE7-9A2E-C8A64C8FFA90}"/>
          </ac:spMkLst>
        </pc:spChg>
        <pc:spChg chg="mod">
          <ac:chgData name="Boban Srezovski" userId="d2c5dd452d77a740" providerId="LiveId" clId="{3B72BE04-D3AB-40A3-A652-7D9F253FAD6F}" dt="2022-04-12T14:30:50.887" v="1121" actId="27636"/>
          <ac:spMkLst>
            <pc:docMk/>
            <pc:sldMk cId="3311153737" sldId="673"/>
            <ac:spMk id="3" creationId="{7191CFFF-53FD-4C64-9590-01216DEF2680}"/>
          </ac:spMkLst>
        </pc:spChg>
        <pc:picChg chg="del">
          <ac:chgData name="Boban Srezovski" userId="d2c5dd452d77a740" providerId="LiveId" clId="{3B72BE04-D3AB-40A3-A652-7D9F253FAD6F}" dt="2022-04-12T14:29:37.284" v="1079" actId="478"/>
          <ac:picMkLst>
            <pc:docMk/>
            <pc:sldMk cId="3311153737" sldId="673"/>
            <ac:picMk id="5" creationId="{A41C6E12-034B-4990-BFAB-CEED5A7AA96B}"/>
          </ac:picMkLst>
        </pc:picChg>
        <pc:picChg chg="add mod">
          <ac:chgData name="Boban Srezovski" userId="d2c5dd452d77a740" providerId="LiveId" clId="{3B72BE04-D3AB-40A3-A652-7D9F253FAD6F}" dt="2022-04-12T14:30:47.315" v="1119" actId="1076"/>
          <ac:picMkLst>
            <pc:docMk/>
            <pc:sldMk cId="3311153737" sldId="673"/>
            <ac:picMk id="6" creationId="{5BB370B0-1BE8-46FD-A4B2-F7465DA64D53}"/>
          </ac:picMkLst>
        </pc:picChg>
      </pc:sldChg>
      <pc:sldChg chg="delSp modSp mod">
        <pc:chgData name="Boban Srezovski" userId="d2c5dd452d77a740" providerId="LiveId" clId="{3B72BE04-D3AB-40A3-A652-7D9F253FAD6F}" dt="2022-04-12T14:40:13.557" v="1341" actId="27636"/>
        <pc:sldMkLst>
          <pc:docMk/>
          <pc:sldMk cId="571206227" sldId="674"/>
        </pc:sldMkLst>
        <pc:spChg chg="mod">
          <ac:chgData name="Boban Srezovski" userId="d2c5dd452d77a740" providerId="LiveId" clId="{3B72BE04-D3AB-40A3-A652-7D9F253FAD6F}" dt="2022-04-12T14:38:25.654" v="1274"/>
          <ac:spMkLst>
            <pc:docMk/>
            <pc:sldMk cId="571206227" sldId="674"/>
            <ac:spMk id="2" creationId="{7C6D2843-BF9F-4FE7-9A2E-C8A64C8FFA90}"/>
          </ac:spMkLst>
        </pc:spChg>
        <pc:spChg chg="mod">
          <ac:chgData name="Boban Srezovski" userId="d2c5dd452d77a740" providerId="LiveId" clId="{3B72BE04-D3AB-40A3-A652-7D9F253FAD6F}" dt="2022-04-12T14:40:13.557" v="1341" actId="27636"/>
          <ac:spMkLst>
            <pc:docMk/>
            <pc:sldMk cId="571206227" sldId="674"/>
            <ac:spMk id="3" creationId="{7191CFFF-53FD-4C64-9590-01216DEF2680}"/>
          </ac:spMkLst>
        </pc:spChg>
        <pc:picChg chg="del mod">
          <ac:chgData name="Boban Srezovski" userId="d2c5dd452d77a740" providerId="LiveId" clId="{3B72BE04-D3AB-40A3-A652-7D9F253FAD6F}" dt="2022-04-12T14:38:26.700" v="1276" actId="478"/>
          <ac:picMkLst>
            <pc:docMk/>
            <pc:sldMk cId="571206227" sldId="674"/>
            <ac:picMk id="5" creationId="{803C4136-8F8F-4FC5-B33E-62B2AE3F010C}"/>
          </ac:picMkLst>
        </pc:picChg>
      </pc:sldChg>
      <pc:sldChg chg="addSp delSp modSp mod">
        <pc:chgData name="Boban Srezovski" userId="d2c5dd452d77a740" providerId="LiveId" clId="{3B72BE04-D3AB-40A3-A652-7D9F253FAD6F}" dt="2022-04-12T02:12:42.532" v="431" actId="14100"/>
        <pc:sldMkLst>
          <pc:docMk/>
          <pc:sldMk cId="1517503943" sldId="704"/>
        </pc:sldMkLst>
        <pc:spChg chg="mod">
          <ac:chgData name="Boban Srezovski" userId="d2c5dd452d77a740" providerId="LiveId" clId="{3B72BE04-D3AB-40A3-A652-7D9F253FAD6F}" dt="2022-04-12T02:11:24.121" v="414"/>
          <ac:spMkLst>
            <pc:docMk/>
            <pc:sldMk cId="1517503943" sldId="704"/>
            <ac:spMk id="2" creationId="{7C6D2843-BF9F-4FE7-9A2E-C8A64C8FFA90}"/>
          </ac:spMkLst>
        </pc:spChg>
        <pc:spChg chg="del mod">
          <ac:chgData name="Boban Srezovski" userId="d2c5dd452d77a740" providerId="LiveId" clId="{3B72BE04-D3AB-40A3-A652-7D9F253FAD6F}" dt="2022-04-12T02:12:05.447" v="422" actId="478"/>
          <ac:spMkLst>
            <pc:docMk/>
            <pc:sldMk cId="1517503943" sldId="704"/>
            <ac:spMk id="3" creationId="{7191CFFF-53FD-4C64-9590-01216DEF2680}"/>
          </ac:spMkLst>
        </pc:spChg>
        <pc:spChg chg="add mod">
          <ac:chgData name="Boban Srezovski" userId="d2c5dd452d77a740" providerId="LiveId" clId="{3B72BE04-D3AB-40A3-A652-7D9F253FAD6F}" dt="2022-04-12T02:12:42.532" v="431" actId="14100"/>
          <ac:spMkLst>
            <pc:docMk/>
            <pc:sldMk cId="1517503943" sldId="704"/>
            <ac:spMk id="5" creationId="{8BEDA635-298D-4419-A38B-2031B1967761}"/>
          </ac:spMkLst>
        </pc:spChg>
        <pc:picChg chg="add mod">
          <ac:chgData name="Boban Srezovski" userId="d2c5dd452d77a740" providerId="LiveId" clId="{3B72BE04-D3AB-40A3-A652-7D9F253FAD6F}" dt="2022-04-12T02:12:33.740" v="429" actId="1076"/>
          <ac:picMkLst>
            <pc:docMk/>
            <pc:sldMk cId="1517503943" sldId="704"/>
            <ac:picMk id="7" creationId="{FA694786-425F-4F87-9346-1834C90F8DC2}"/>
          </ac:picMkLst>
        </pc:picChg>
      </pc:sldChg>
      <pc:sldChg chg="delSp modSp mod">
        <pc:chgData name="Boban Srezovski" userId="d2c5dd452d77a740" providerId="LiveId" clId="{3B72BE04-D3AB-40A3-A652-7D9F253FAD6F}" dt="2022-04-12T14:44:29.442" v="1453" actId="20577"/>
        <pc:sldMkLst>
          <pc:docMk/>
          <pc:sldMk cId="3489877685" sldId="705"/>
        </pc:sldMkLst>
        <pc:spChg chg="mod">
          <ac:chgData name="Boban Srezovski" userId="d2c5dd452d77a740" providerId="LiveId" clId="{3B72BE04-D3AB-40A3-A652-7D9F253FAD6F}" dt="2022-04-12T14:44:05.800" v="1438"/>
          <ac:spMkLst>
            <pc:docMk/>
            <pc:sldMk cId="3489877685" sldId="705"/>
            <ac:spMk id="2" creationId="{7C6D2843-BF9F-4FE7-9A2E-C8A64C8FFA90}"/>
          </ac:spMkLst>
        </pc:spChg>
        <pc:spChg chg="mod">
          <ac:chgData name="Boban Srezovski" userId="d2c5dd452d77a740" providerId="LiveId" clId="{3B72BE04-D3AB-40A3-A652-7D9F253FAD6F}" dt="2022-04-12T14:44:29.442" v="1453" actId="20577"/>
          <ac:spMkLst>
            <pc:docMk/>
            <pc:sldMk cId="3489877685" sldId="705"/>
            <ac:spMk id="3" creationId="{7191CFFF-53FD-4C64-9590-01216DEF2680}"/>
          </ac:spMkLst>
        </pc:spChg>
        <pc:picChg chg="del">
          <ac:chgData name="Boban Srezovski" userId="d2c5dd452d77a740" providerId="LiveId" clId="{3B72BE04-D3AB-40A3-A652-7D9F253FAD6F}" dt="2022-04-12T14:44:06.694" v="1439" actId="478"/>
          <ac:picMkLst>
            <pc:docMk/>
            <pc:sldMk cId="3489877685" sldId="705"/>
            <ac:picMk id="9" creationId="{84E8B547-F1D5-4797-B2B2-4B7D3E2DA919}"/>
          </ac:picMkLst>
        </pc:picChg>
      </pc:sldChg>
      <pc:sldChg chg="delSp modSp mod">
        <pc:chgData name="Boban Srezovski" userId="d2c5dd452d77a740" providerId="LiveId" clId="{3B72BE04-D3AB-40A3-A652-7D9F253FAD6F}" dt="2022-04-12T14:42:31.308" v="1407" actId="6549"/>
        <pc:sldMkLst>
          <pc:docMk/>
          <pc:sldMk cId="1525299419" sldId="760"/>
        </pc:sldMkLst>
        <pc:spChg chg="mod">
          <ac:chgData name="Boban Srezovski" userId="d2c5dd452d77a740" providerId="LiveId" clId="{3B72BE04-D3AB-40A3-A652-7D9F253FAD6F}" dt="2022-04-12T14:41:52.321" v="1374"/>
          <ac:spMkLst>
            <pc:docMk/>
            <pc:sldMk cId="1525299419" sldId="760"/>
            <ac:spMk id="2" creationId="{7C6D2843-BF9F-4FE7-9A2E-C8A64C8FFA90}"/>
          </ac:spMkLst>
        </pc:spChg>
        <pc:spChg chg="mod">
          <ac:chgData name="Boban Srezovski" userId="d2c5dd452d77a740" providerId="LiveId" clId="{3B72BE04-D3AB-40A3-A652-7D9F253FAD6F}" dt="2022-04-12T14:42:31.308" v="1407" actId="6549"/>
          <ac:spMkLst>
            <pc:docMk/>
            <pc:sldMk cId="1525299419" sldId="760"/>
            <ac:spMk id="3" creationId="{7191CFFF-53FD-4C64-9590-01216DEF2680}"/>
          </ac:spMkLst>
        </pc:spChg>
        <pc:picChg chg="del">
          <ac:chgData name="Boban Srezovski" userId="d2c5dd452d77a740" providerId="LiveId" clId="{3B72BE04-D3AB-40A3-A652-7D9F253FAD6F}" dt="2022-04-12T14:42:00.299" v="1377" actId="478"/>
          <ac:picMkLst>
            <pc:docMk/>
            <pc:sldMk cId="1525299419" sldId="760"/>
            <ac:picMk id="9" creationId="{57BD3185-E51B-427A-8874-2F3F9E236B7A}"/>
          </ac:picMkLst>
        </pc:picChg>
      </pc:sldChg>
      <pc:sldChg chg="modSp mod">
        <pc:chgData name="Boban Srezovski" userId="d2c5dd452d77a740" providerId="LiveId" clId="{3B72BE04-D3AB-40A3-A652-7D9F253FAD6F}" dt="2022-04-12T02:01:44.588" v="176" actId="6549"/>
        <pc:sldMkLst>
          <pc:docMk/>
          <pc:sldMk cId="311831195" sldId="821"/>
        </pc:sldMkLst>
        <pc:spChg chg="mod">
          <ac:chgData name="Boban Srezovski" userId="d2c5dd452d77a740" providerId="LiveId" clId="{3B72BE04-D3AB-40A3-A652-7D9F253FAD6F}" dt="2022-04-12T02:01:44.588" v="176" actId="6549"/>
          <ac:spMkLst>
            <pc:docMk/>
            <pc:sldMk cId="311831195" sldId="821"/>
            <ac:spMk id="3" creationId="{C54D1EC5-AB79-4E7C-A1F0-91B329B0B026}"/>
          </ac:spMkLst>
        </pc:spChg>
      </pc:sldChg>
      <pc:sldChg chg="addSp modSp mod">
        <pc:chgData name="Boban Srezovski" userId="d2c5dd452d77a740" providerId="LiveId" clId="{3B72BE04-D3AB-40A3-A652-7D9F253FAD6F}" dt="2022-04-12T01:54:35.652" v="15" actId="6549"/>
        <pc:sldMkLst>
          <pc:docMk/>
          <pc:sldMk cId="539418422" sldId="824"/>
        </pc:sldMkLst>
        <pc:spChg chg="mod">
          <ac:chgData name="Boban Srezovski" userId="d2c5dd452d77a740" providerId="LiveId" clId="{3B72BE04-D3AB-40A3-A652-7D9F253FAD6F}" dt="2022-04-12T01:54:35.652" v="15" actId="6549"/>
          <ac:spMkLst>
            <pc:docMk/>
            <pc:sldMk cId="539418422" sldId="824"/>
            <ac:spMk id="3" creationId="{DAE87084-FFBC-4EF8-9885-B0136B46513D}"/>
          </ac:spMkLst>
        </pc:spChg>
        <pc:picChg chg="add mod">
          <ac:chgData name="Boban Srezovski" userId="d2c5dd452d77a740" providerId="LiveId" clId="{3B72BE04-D3AB-40A3-A652-7D9F253FAD6F}" dt="2022-04-12T01:54:16.492" v="1" actId="1076"/>
          <ac:picMkLst>
            <pc:docMk/>
            <pc:sldMk cId="539418422" sldId="824"/>
            <ac:picMk id="5" creationId="{E655D743-5E4F-4E69-BBED-178F0DD6C7ED}"/>
          </ac:picMkLst>
        </pc:picChg>
      </pc:sldChg>
      <pc:sldChg chg="addSp delSp modSp mod">
        <pc:chgData name="Boban Srezovski" userId="d2c5dd452d77a740" providerId="LiveId" clId="{3B72BE04-D3AB-40A3-A652-7D9F253FAD6F}" dt="2022-04-12T02:06:30.086" v="308" actId="242"/>
        <pc:sldMkLst>
          <pc:docMk/>
          <pc:sldMk cId="1231303733" sldId="825"/>
        </pc:sldMkLst>
        <pc:spChg chg="mod">
          <ac:chgData name="Boban Srezovski" userId="d2c5dd452d77a740" providerId="LiveId" clId="{3B72BE04-D3AB-40A3-A652-7D9F253FAD6F}" dt="2022-04-12T02:03:43.461" v="240"/>
          <ac:spMkLst>
            <pc:docMk/>
            <pc:sldMk cId="1231303733" sldId="825"/>
            <ac:spMk id="2" creationId="{F1444AB1-7F9B-4F8F-8B42-60396E9A42DB}"/>
          </ac:spMkLst>
        </pc:spChg>
        <pc:spChg chg="mod">
          <ac:chgData name="Boban Srezovski" userId="d2c5dd452d77a740" providerId="LiveId" clId="{3B72BE04-D3AB-40A3-A652-7D9F253FAD6F}" dt="2022-04-12T02:06:30.086" v="308" actId="242"/>
          <ac:spMkLst>
            <pc:docMk/>
            <pc:sldMk cId="1231303733" sldId="825"/>
            <ac:spMk id="3" creationId="{9FFFD763-9DD6-43FA-A61C-A2AD82C8DB05}"/>
          </ac:spMkLst>
        </pc:spChg>
        <pc:picChg chg="del">
          <ac:chgData name="Boban Srezovski" userId="d2c5dd452d77a740" providerId="LiveId" clId="{3B72BE04-D3AB-40A3-A652-7D9F253FAD6F}" dt="2022-04-12T02:03:44.440" v="241" actId="478"/>
          <ac:picMkLst>
            <pc:docMk/>
            <pc:sldMk cId="1231303733" sldId="825"/>
            <ac:picMk id="5" creationId="{2E11150D-EBD8-4938-8130-DB4089F8E199}"/>
          </ac:picMkLst>
        </pc:picChg>
        <pc:picChg chg="add del mod">
          <ac:chgData name="Boban Srezovski" userId="d2c5dd452d77a740" providerId="LiveId" clId="{3B72BE04-D3AB-40A3-A652-7D9F253FAD6F}" dt="2022-04-12T02:04:46.407" v="258" actId="478"/>
          <ac:picMkLst>
            <pc:docMk/>
            <pc:sldMk cId="1231303733" sldId="825"/>
            <ac:picMk id="6" creationId="{AF165F88-3024-4C45-AB97-79BBE87EF456}"/>
          </ac:picMkLst>
        </pc:picChg>
        <pc:picChg chg="add del mod">
          <ac:chgData name="Boban Srezovski" userId="d2c5dd452d77a740" providerId="LiveId" clId="{3B72BE04-D3AB-40A3-A652-7D9F253FAD6F}" dt="2022-04-12T02:04:47.220" v="259" actId="478"/>
          <ac:picMkLst>
            <pc:docMk/>
            <pc:sldMk cId="1231303733" sldId="825"/>
            <ac:picMk id="8" creationId="{91798962-66DF-4793-B008-5F9986C312FC}"/>
          </ac:picMkLst>
        </pc:picChg>
        <pc:picChg chg="add del mod">
          <ac:chgData name="Boban Srezovski" userId="d2c5dd452d77a740" providerId="LiveId" clId="{3B72BE04-D3AB-40A3-A652-7D9F253FAD6F}" dt="2022-04-12T02:04:46.079" v="257" actId="478"/>
          <ac:picMkLst>
            <pc:docMk/>
            <pc:sldMk cId="1231303733" sldId="825"/>
            <ac:picMk id="9" creationId="{92A95AD8-91A7-4E95-85D1-205BDE9546D0}"/>
          </ac:picMkLst>
        </pc:picChg>
        <pc:picChg chg="add mod">
          <ac:chgData name="Boban Srezovski" userId="d2c5dd452d77a740" providerId="LiveId" clId="{3B72BE04-D3AB-40A3-A652-7D9F253FAD6F}" dt="2022-04-12T02:04:49.764" v="261" actId="1076"/>
          <ac:picMkLst>
            <pc:docMk/>
            <pc:sldMk cId="1231303733" sldId="825"/>
            <ac:picMk id="11" creationId="{E0C75B56-2C5A-4F48-BE12-3FF92EE591C1}"/>
          </ac:picMkLst>
        </pc:picChg>
      </pc:sldChg>
      <pc:sldChg chg="addSp delSp modSp mod">
        <pc:chgData name="Boban Srezovski" userId="d2c5dd452d77a740" providerId="LiveId" clId="{3B72BE04-D3AB-40A3-A652-7D9F253FAD6F}" dt="2022-04-12T13:06:22.426" v="458" actId="14100"/>
        <pc:sldMkLst>
          <pc:docMk/>
          <pc:sldMk cId="3253579874" sldId="826"/>
        </pc:sldMkLst>
        <pc:spChg chg="mod">
          <ac:chgData name="Boban Srezovski" userId="d2c5dd452d77a740" providerId="LiveId" clId="{3B72BE04-D3AB-40A3-A652-7D9F253FAD6F}" dt="2022-04-12T13:05:36.210" v="432"/>
          <ac:spMkLst>
            <pc:docMk/>
            <pc:sldMk cId="3253579874" sldId="826"/>
            <ac:spMk id="2" creationId="{7C6D2843-BF9F-4FE7-9A2E-C8A64C8FFA90}"/>
          </ac:spMkLst>
        </pc:spChg>
        <pc:spChg chg="mod">
          <ac:chgData name="Boban Srezovski" userId="d2c5dd452d77a740" providerId="LiveId" clId="{3B72BE04-D3AB-40A3-A652-7D9F253FAD6F}" dt="2022-04-12T13:06:22.426" v="458" actId="14100"/>
          <ac:spMkLst>
            <pc:docMk/>
            <pc:sldMk cId="3253579874" sldId="826"/>
            <ac:spMk id="3" creationId="{7191CFFF-53FD-4C64-9590-01216DEF2680}"/>
          </ac:spMkLst>
        </pc:spChg>
        <pc:picChg chg="add mod">
          <ac:chgData name="Boban Srezovski" userId="d2c5dd452d77a740" providerId="LiveId" clId="{3B72BE04-D3AB-40A3-A652-7D9F253FAD6F}" dt="2022-04-12T13:06:02.602" v="437" actId="14100"/>
          <ac:picMkLst>
            <pc:docMk/>
            <pc:sldMk cId="3253579874" sldId="826"/>
            <ac:picMk id="5" creationId="{5C9F98C8-A231-4004-8E7D-D62D21C35058}"/>
          </ac:picMkLst>
        </pc:picChg>
        <pc:picChg chg="del">
          <ac:chgData name="Boban Srezovski" userId="d2c5dd452d77a740" providerId="LiveId" clId="{3B72BE04-D3AB-40A3-A652-7D9F253FAD6F}" dt="2022-04-12T13:05:41.540" v="434" actId="478"/>
          <ac:picMkLst>
            <pc:docMk/>
            <pc:sldMk cId="3253579874" sldId="826"/>
            <ac:picMk id="6" creationId="{E872DF0F-5CF6-49CB-A1FE-9724E6E56602}"/>
          </ac:picMkLst>
        </pc:picChg>
      </pc:sldChg>
      <pc:sldChg chg="addSp delSp modSp mod">
        <pc:chgData name="Boban Srezovski" userId="d2c5dd452d77a740" providerId="LiveId" clId="{3B72BE04-D3AB-40A3-A652-7D9F253FAD6F}" dt="2022-04-12T14:32:13.731" v="1150" actId="1076"/>
        <pc:sldMkLst>
          <pc:docMk/>
          <pc:sldMk cId="112194002" sldId="827"/>
        </pc:sldMkLst>
        <pc:spChg chg="mod">
          <ac:chgData name="Boban Srezovski" userId="d2c5dd452d77a740" providerId="LiveId" clId="{3B72BE04-D3AB-40A3-A652-7D9F253FAD6F}" dt="2022-04-12T14:29:31.727" v="1076"/>
          <ac:spMkLst>
            <pc:docMk/>
            <pc:sldMk cId="112194002" sldId="827"/>
            <ac:spMk id="2" creationId="{7C6D2843-BF9F-4FE7-9A2E-C8A64C8FFA90}"/>
          </ac:spMkLst>
        </pc:spChg>
        <pc:spChg chg="mod">
          <ac:chgData name="Boban Srezovski" userId="d2c5dd452d77a740" providerId="LiveId" clId="{3B72BE04-D3AB-40A3-A652-7D9F253FAD6F}" dt="2022-04-12T14:31:54.109" v="1144" actId="6549"/>
          <ac:spMkLst>
            <pc:docMk/>
            <pc:sldMk cId="112194002" sldId="827"/>
            <ac:spMk id="3" creationId="{7191CFFF-53FD-4C64-9590-01216DEF2680}"/>
          </ac:spMkLst>
        </pc:spChg>
        <pc:picChg chg="del">
          <ac:chgData name="Boban Srezovski" userId="d2c5dd452d77a740" providerId="LiveId" clId="{3B72BE04-D3AB-40A3-A652-7D9F253FAD6F}" dt="2022-04-12T14:31:56.901" v="1145" actId="478"/>
          <ac:picMkLst>
            <pc:docMk/>
            <pc:sldMk cId="112194002" sldId="827"/>
            <ac:picMk id="5" creationId="{A41C6E12-034B-4990-BFAB-CEED5A7AA96B}"/>
          </ac:picMkLst>
        </pc:picChg>
        <pc:picChg chg="add mod">
          <ac:chgData name="Boban Srezovski" userId="d2c5dd452d77a740" providerId="LiveId" clId="{3B72BE04-D3AB-40A3-A652-7D9F253FAD6F}" dt="2022-04-12T14:32:13.731" v="1150" actId="1076"/>
          <ac:picMkLst>
            <pc:docMk/>
            <pc:sldMk cId="112194002" sldId="827"/>
            <ac:picMk id="6" creationId="{3294ACCC-FA45-4197-BE33-4E072225CF51}"/>
          </ac:picMkLst>
        </pc:picChg>
      </pc:sldChg>
      <pc:sldChg chg="delSp modSp mod">
        <pc:chgData name="Boban Srezovski" userId="d2c5dd452d77a740" providerId="LiveId" clId="{3B72BE04-D3AB-40A3-A652-7D9F253FAD6F}" dt="2022-04-12T14:40:40.083" v="1354" actId="14100"/>
        <pc:sldMkLst>
          <pc:docMk/>
          <pc:sldMk cId="4144086463" sldId="828"/>
        </pc:sldMkLst>
        <pc:spChg chg="mod">
          <ac:chgData name="Boban Srezovski" userId="d2c5dd452d77a740" providerId="LiveId" clId="{3B72BE04-D3AB-40A3-A652-7D9F253FAD6F}" dt="2022-04-12T14:37:36.071" v="1232"/>
          <ac:spMkLst>
            <pc:docMk/>
            <pc:sldMk cId="4144086463" sldId="828"/>
            <ac:spMk id="2" creationId="{7C6D2843-BF9F-4FE7-9A2E-C8A64C8FFA90}"/>
          </ac:spMkLst>
        </pc:spChg>
        <pc:spChg chg="mod">
          <ac:chgData name="Boban Srezovski" userId="d2c5dd452d77a740" providerId="LiveId" clId="{3B72BE04-D3AB-40A3-A652-7D9F253FAD6F}" dt="2022-04-12T14:40:40.083" v="1354" actId="14100"/>
          <ac:spMkLst>
            <pc:docMk/>
            <pc:sldMk cId="4144086463" sldId="828"/>
            <ac:spMk id="3" creationId="{7191CFFF-53FD-4C64-9590-01216DEF2680}"/>
          </ac:spMkLst>
        </pc:spChg>
        <pc:picChg chg="del">
          <ac:chgData name="Boban Srezovski" userId="d2c5dd452d77a740" providerId="LiveId" clId="{3B72BE04-D3AB-40A3-A652-7D9F253FAD6F}" dt="2022-04-12T14:37:36.409" v="1233" actId="478"/>
          <ac:picMkLst>
            <pc:docMk/>
            <pc:sldMk cId="4144086463" sldId="828"/>
            <ac:picMk id="5" creationId="{803C4136-8F8F-4FC5-B33E-62B2AE3F010C}"/>
          </ac:picMkLst>
        </pc:picChg>
      </pc:sldChg>
      <pc:sldChg chg="delSp modSp mod">
        <pc:chgData name="Boban Srezovski" userId="d2c5dd452d77a740" providerId="LiveId" clId="{3B72BE04-D3AB-40A3-A652-7D9F253FAD6F}" dt="2022-04-12T14:41:37.347" v="1373" actId="20577"/>
        <pc:sldMkLst>
          <pc:docMk/>
          <pc:sldMk cId="1926319156" sldId="829"/>
        </pc:sldMkLst>
        <pc:spChg chg="mod">
          <ac:chgData name="Boban Srezovski" userId="d2c5dd452d77a740" providerId="LiveId" clId="{3B72BE04-D3AB-40A3-A652-7D9F253FAD6F}" dt="2022-04-12T14:40:58.101" v="1355"/>
          <ac:spMkLst>
            <pc:docMk/>
            <pc:sldMk cId="1926319156" sldId="829"/>
            <ac:spMk id="2" creationId="{7C6D2843-BF9F-4FE7-9A2E-C8A64C8FFA90}"/>
          </ac:spMkLst>
        </pc:spChg>
        <pc:spChg chg="mod">
          <ac:chgData name="Boban Srezovski" userId="d2c5dd452d77a740" providerId="LiveId" clId="{3B72BE04-D3AB-40A3-A652-7D9F253FAD6F}" dt="2022-04-12T14:41:37.347" v="1373" actId="20577"/>
          <ac:spMkLst>
            <pc:docMk/>
            <pc:sldMk cId="1926319156" sldId="829"/>
            <ac:spMk id="3" creationId="{7191CFFF-53FD-4C64-9590-01216DEF2680}"/>
          </ac:spMkLst>
        </pc:spChg>
        <pc:picChg chg="del">
          <ac:chgData name="Boban Srezovski" userId="d2c5dd452d77a740" providerId="LiveId" clId="{3B72BE04-D3AB-40A3-A652-7D9F253FAD6F}" dt="2022-04-12T14:41:09.725" v="1357" actId="478"/>
          <ac:picMkLst>
            <pc:docMk/>
            <pc:sldMk cId="1926319156" sldId="829"/>
            <ac:picMk id="5" creationId="{803C4136-8F8F-4FC5-B33E-62B2AE3F010C}"/>
          </ac:picMkLst>
        </pc:picChg>
      </pc:sldChg>
      <pc:sldChg chg="delSp modSp mod">
        <pc:chgData name="Boban Srezovski" userId="d2c5dd452d77a740" providerId="LiveId" clId="{3B72BE04-D3AB-40A3-A652-7D9F253FAD6F}" dt="2022-04-12T14:45:27.436" v="1479" actId="20577"/>
        <pc:sldMkLst>
          <pc:docMk/>
          <pc:sldMk cId="2724520533" sldId="830"/>
        </pc:sldMkLst>
        <pc:spChg chg="mod">
          <ac:chgData name="Boban Srezovski" userId="d2c5dd452d77a740" providerId="LiveId" clId="{3B72BE04-D3AB-40A3-A652-7D9F253FAD6F}" dt="2022-04-12T14:44:52.936" v="1454"/>
          <ac:spMkLst>
            <pc:docMk/>
            <pc:sldMk cId="2724520533" sldId="830"/>
            <ac:spMk id="2" creationId="{7C6D2843-BF9F-4FE7-9A2E-C8A64C8FFA90}"/>
          </ac:spMkLst>
        </pc:spChg>
        <pc:spChg chg="mod">
          <ac:chgData name="Boban Srezovski" userId="d2c5dd452d77a740" providerId="LiveId" clId="{3B72BE04-D3AB-40A3-A652-7D9F253FAD6F}" dt="2022-04-12T14:45:27.436" v="1479" actId="20577"/>
          <ac:spMkLst>
            <pc:docMk/>
            <pc:sldMk cId="2724520533" sldId="830"/>
            <ac:spMk id="3" creationId="{7191CFFF-53FD-4C64-9590-01216DEF2680}"/>
          </ac:spMkLst>
        </pc:spChg>
        <pc:picChg chg="del">
          <ac:chgData name="Boban Srezovski" userId="d2c5dd452d77a740" providerId="LiveId" clId="{3B72BE04-D3AB-40A3-A652-7D9F253FAD6F}" dt="2022-04-12T14:44:54.316" v="1455" actId="478"/>
          <ac:picMkLst>
            <pc:docMk/>
            <pc:sldMk cId="2724520533" sldId="830"/>
            <ac:picMk id="9" creationId="{84E8B547-F1D5-4797-B2B2-4B7D3E2DA919}"/>
          </ac:picMkLst>
        </pc:picChg>
      </pc:sldChg>
      <pc:sldChg chg="delSp modSp mod">
        <pc:chgData name="Boban Srezovski" userId="d2c5dd452d77a740" providerId="LiveId" clId="{3B72BE04-D3AB-40A3-A652-7D9F253FAD6F}" dt="2022-04-12T14:46:03.164" v="1501" actId="20577"/>
        <pc:sldMkLst>
          <pc:docMk/>
          <pc:sldMk cId="1510801823" sldId="831"/>
        </pc:sldMkLst>
        <pc:spChg chg="mod">
          <ac:chgData name="Boban Srezovski" userId="d2c5dd452d77a740" providerId="LiveId" clId="{3B72BE04-D3AB-40A3-A652-7D9F253FAD6F}" dt="2022-04-12T14:45:39.527" v="1482"/>
          <ac:spMkLst>
            <pc:docMk/>
            <pc:sldMk cId="1510801823" sldId="831"/>
            <ac:spMk id="2" creationId="{7C6D2843-BF9F-4FE7-9A2E-C8A64C8FFA90}"/>
          </ac:spMkLst>
        </pc:spChg>
        <pc:spChg chg="mod">
          <ac:chgData name="Boban Srezovski" userId="d2c5dd452d77a740" providerId="LiveId" clId="{3B72BE04-D3AB-40A3-A652-7D9F253FAD6F}" dt="2022-04-12T14:46:03.164" v="1501" actId="20577"/>
          <ac:spMkLst>
            <pc:docMk/>
            <pc:sldMk cId="1510801823" sldId="831"/>
            <ac:spMk id="3" creationId="{7191CFFF-53FD-4C64-9590-01216DEF2680}"/>
          </ac:spMkLst>
        </pc:spChg>
        <pc:picChg chg="del">
          <ac:chgData name="Boban Srezovski" userId="d2c5dd452d77a740" providerId="LiveId" clId="{3B72BE04-D3AB-40A3-A652-7D9F253FAD6F}" dt="2022-04-12T14:45:40.832" v="1483" actId="478"/>
          <ac:picMkLst>
            <pc:docMk/>
            <pc:sldMk cId="1510801823" sldId="831"/>
            <ac:picMk id="5" creationId="{495C0B36-6DAB-43A2-A487-27836FEDC45F}"/>
          </ac:picMkLst>
        </pc:picChg>
      </pc:sldChg>
      <pc:sldChg chg="addSp delSp modSp mod">
        <pc:chgData name="Boban Srezovski" userId="d2c5dd452d77a740" providerId="LiveId" clId="{3B72BE04-D3AB-40A3-A652-7D9F253FAD6F}" dt="2022-04-12T14:46:47.086" v="1522" actId="1076"/>
        <pc:sldMkLst>
          <pc:docMk/>
          <pc:sldMk cId="4075974495" sldId="832"/>
        </pc:sldMkLst>
        <pc:spChg chg="mod">
          <ac:chgData name="Boban Srezovski" userId="d2c5dd452d77a740" providerId="LiveId" clId="{3B72BE04-D3AB-40A3-A652-7D9F253FAD6F}" dt="2022-04-12T14:46:09.752" v="1504"/>
          <ac:spMkLst>
            <pc:docMk/>
            <pc:sldMk cId="4075974495" sldId="832"/>
            <ac:spMk id="2" creationId="{7C6D2843-BF9F-4FE7-9A2E-C8A64C8FFA90}"/>
          </ac:spMkLst>
        </pc:spChg>
        <pc:spChg chg="mod">
          <ac:chgData name="Boban Srezovski" userId="d2c5dd452d77a740" providerId="LiveId" clId="{3B72BE04-D3AB-40A3-A652-7D9F253FAD6F}" dt="2022-04-12T14:46:44.916" v="1521" actId="6549"/>
          <ac:spMkLst>
            <pc:docMk/>
            <pc:sldMk cId="4075974495" sldId="832"/>
            <ac:spMk id="3" creationId="{7191CFFF-53FD-4C64-9590-01216DEF2680}"/>
          </ac:spMkLst>
        </pc:spChg>
        <pc:picChg chg="del mod">
          <ac:chgData name="Boban Srezovski" userId="d2c5dd452d77a740" providerId="LiveId" clId="{3B72BE04-D3AB-40A3-A652-7D9F253FAD6F}" dt="2022-04-12T14:46:16.699" v="1508" actId="478"/>
          <ac:picMkLst>
            <pc:docMk/>
            <pc:sldMk cId="4075974495" sldId="832"/>
            <ac:picMk id="5" creationId="{495C0B36-6DAB-43A2-A487-27836FEDC45F}"/>
          </ac:picMkLst>
        </pc:picChg>
        <pc:picChg chg="add mod">
          <ac:chgData name="Boban Srezovski" userId="d2c5dd452d77a740" providerId="LiveId" clId="{3B72BE04-D3AB-40A3-A652-7D9F253FAD6F}" dt="2022-04-12T14:46:47.086" v="1522" actId="1076"/>
          <ac:picMkLst>
            <pc:docMk/>
            <pc:sldMk cId="4075974495" sldId="832"/>
            <ac:picMk id="6" creationId="{BDEA7D2A-9331-4E36-8573-A76BDAB8530E}"/>
          </ac:picMkLst>
        </pc:picChg>
      </pc:sldChg>
      <pc:sldChg chg="delSp modSp mod">
        <pc:chgData name="Boban Srezovski" userId="d2c5dd452d77a740" providerId="LiveId" clId="{3B72BE04-D3AB-40A3-A652-7D9F253FAD6F}" dt="2022-04-12T14:47:25.973" v="1540" actId="403"/>
        <pc:sldMkLst>
          <pc:docMk/>
          <pc:sldMk cId="3572817764" sldId="834"/>
        </pc:sldMkLst>
        <pc:spChg chg="mod">
          <ac:chgData name="Boban Srezovski" userId="d2c5dd452d77a740" providerId="LiveId" clId="{3B72BE04-D3AB-40A3-A652-7D9F253FAD6F}" dt="2022-04-12T14:46:59.983" v="1523"/>
          <ac:spMkLst>
            <pc:docMk/>
            <pc:sldMk cId="3572817764" sldId="834"/>
            <ac:spMk id="2" creationId="{7C6D2843-BF9F-4FE7-9A2E-C8A64C8FFA90}"/>
          </ac:spMkLst>
        </pc:spChg>
        <pc:spChg chg="mod">
          <ac:chgData name="Boban Srezovski" userId="d2c5dd452d77a740" providerId="LiveId" clId="{3B72BE04-D3AB-40A3-A652-7D9F253FAD6F}" dt="2022-04-12T14:47:25.973" v="1540" actId="403"/>
          <ac:spMkLst>
            <pc:docMk/>
            <pc:sldMk cId="3572817764" sldId="834"/>
            <ac:spMk id="3" creationId="{7191CFFF-53FD-4C64-9590-01216DEF2680}"/>
          </ac:spMkLst>
        </pc:spChg>
        <pc:picChg chg="del">
          <ac:chgData name="Boban Srezovski" userId="d2c5dd452d77a740" providerId="LiveId" clId="{3B72BE04-D3AB-40A3-A652-7D9F253FAD6F}" dt="2022-04-12T14:47:08.398" v="1525" actId="478"/>
          <ac:picMkLst>
            <pc:docMk/>
            <pc:sldMk cId="3572817764" sldId="834"/>
            <ac:picMk id="10" creationId="{B7DABFB9-6B0E-4160-A44A-41E2DFF3FD51}"/>
          </ac:picMkLst>
        </pc:picChg>
      </pc:sldChg>
      <pc:sldChg chg="addSp delSp modSp mod">
        <pc:chgData name="Boban Srezovski" userId="d2c5dd452d77a740" providerId="LiveId" clId="{3B72BE04-D3AB-40A3-A652-7D9F253FAD6F}" dt="2022-04-12T14:48:07.762" v="1559" actId="1076"/>
        <pc:sldMkLst>
          <pc:docMk/>
          <pc:sldMk cId="1816065296" sldId="835"/>
        </pc:sldMkLst>
        <pc:spChg chg="mod">
          <ac:chgData name="Boban Srezovski" userId="d2c5dd452d77a740" providerId="LiveId" clId="{3B72BE04-D3AB-40A3-A652-7D9F253FAD6F}" dt="2022-04-12T14:47:48.462" v="1544"/>
          <ac:spMkLst>
            <pc:docMk/>
            <pc:sldMk cId="1816065296" sldId="835"/>
            <ac:spMk id="2" creationId="{7C6D2843-BF9F-4FE7-9A2E-C8A64C8FFA90}"/>
          </ac:spMkLst>
        </pc:spChg>
        <pc:spChg chg="mod">
          <ac:chgData name="Boban Srezovski" userId="d2c5dd452d77a740" providerId="LiveId" clId="{3B72BE04-D3AB-40A3-A652-7D9F253FAD6F}" dt="2022-04-12T14:48:06.477" v="1558" actId="20577"/>
          <ac:spMkLst>
            <pc:docMk/>
            <pc:sldMk cId="1816065296" sldId="835"/>
            <ac:spMk id="3" creationId="{7191CFFF-53FD-4C64-9590-01216DEF2680}"/>
          </ac:spMkLst>
        </pc:spChg>
        <pc:picChg chg="add mod">
          <ac:chgData name="Boban Srezovski" userId="d2c5dd452d77a740" providerId="LiveId" clId="{3B72BE04-D3AB-40A3-A652-7D9F253FAD6F}" dt="2022-04-12T14:48:07.762" v="1559" actId="1076"/>
          <ac:picMkLst>
            <pc:docMk/>
            <pc:sldMk cId="1816065296" sldId="835"/>
            <ac:picMk id="5" creationId="{D5915F92-1F63-45B8-8B9D-7DF0C58B63D1}"/>
          </ac:picMkLst>
        </pc:picChg>
        <pc:picChg chg="del">
          <ac:chgData name="Boban Srezovski" userId="d2c5dd452d77a740" providerId="LiveId" clId="{3B72BE04-D3AB-40A3-A652-7D9F253FAD6F}" dt="2022-04-12T14:47:40.741" v="1542" actId="478"/>
          <ac:picMkLst>
            <pc:docMk/>
            <pc:sldMk cId="1816065296" sldId="835"/>
            <ac:picMk id="10" creationId="{B7DABFB9-6B0E-4160-A44A-41E2DFF3FD51}"/>
          </ac:picMkLst>
        </pc:picChg>
      </pc:sldChg>
      <pc:sldChg chg="delSp modSp mod">
        <pc:chgData name="Boban Srezovski" userId="d2c5dd452d77a740" providerId="LiveId" clId="{3B72BE04-D3AB-40A3-A652-7D9F253FAD6F}" dt="2022-04-12T14:50:58.047" v="1641" actId="27636"/>
        <pc:sldMkLst>
          <pc:docMk/>
          <pc:sldMk cId="2405832209" sldId="836"/>
        </pc:sldMkLst>
        <pc:spChg chg="mod">
          <ac:chgData name="Boban Srezovski" userId="d2c5dd452d77a740" providerId="LiveId" clId="{3B72BE04-D3AB-40A3-A652-7D9F253FAD6F}" dt="2022-04-12T14:48:48.592" v="1580"/>
          <ac:spMkLst>
            <pc:docMk/>
            <pc:sldMk cId="2405832209" sldId="836"/>
            <ac:spMk id="2" creationId="{7C6D2843-BF9F-4FE7-9A2E-C8A64C8FFA90}"/>
          </ac:spMkLst>
        </pc:spChg>
        <pc:spChg chg="mod">
          <ac:chgData name="Boban Srezovski" userId="d2c5dd452d77a740" providerId="LiveId" clId="{3B72BE04-D3AB-40A3-A652-7D9F253FAD6F}" dt="2022-04-12T14:50:58.047" v="1641" actId="27636"/>
          <ac:spMkLst>
            <pc:docMk/>
            <pc:sldMk cId="2405832209" sldId="836"/>
            <ac:spMk id="3" creationId="{7191CFFF-53FD-4C64-9590-01216DEF2680}"/>
          </ac:spMkLst>
        </pc:spChg>
        <pc:picChg chg="del">
          <ac:chgData name="Boban Srezovski" userId="d2c5dd452d77a740" providerId="LiveId" clId="{3B72BE04-D3AB-40A3-A652-7D9F253FAD6F}" dt="2022-04-12T14:48:49.615" v="1581" actId="478"/>
          <ac:picMkLst>
            <pc:docMk/>
            <pc:sldMk cId="2405832209" sldId="836"/>
            <ac:picMk id="9" creationId="{B68BDCAA-3D46-447F-B885-B9DB276202A2}"/>
          </ac:picMkLst>
        </pc:picChg>
      </pc:sldChg>
      <pc:sldChg chg="delSp modSp mod">
        <pc:chgData name="Boban Srezovski" userId="d2c5dd452d77a740" providerId="LiveId" clId="{3B72BE04-D3AB-40A3-A652-7D9F253FAD6F}" dt="2022-04-12T14:51:36.247" v="1667" actId="6549"/>
        <pc:sldMkLst>
          <pc:docMk/>
          <pc:sldMk cId="2605032591" sldId="837"/>
        </pc:sldMkLst>
        <pc:spChg chg="mod">
          <ac:chgData name="Boban Srezovski" userId="d2c5dd452d77a740" providerId="LiveId" clId="{3B72BE04-D3AB-40A3-A652-7D9F253FAD6F}" dt="2022-04-12T14:51:16.353" v="1646"/>
          <ac:spMkLst>
            <pc:docMk/>
            <pc:sldMk cId="2605032591" sldId="837"/>
            <ac:spMk id="2" creationId="{7C6D2843-BF9F-4FE7-9A2E-C8A64C8FFA90}"/>
          </ac:spMkLst>
        </pc:spChg>
        <pc:spChg chg="mod">
          <ac:chgData name="Boban Srezovski" userId="d2c5dd452d77a740" providerId="LiveId" clId="{3B72BE04-D3AB-40A3-A652-7D9F253FAD6F}" dt="2022-04-12T14:51:36.247" v="1667" actId="6549"/>
          <ac:spMkLst>
            <pc:docMk/>
            <pc:sldMk cId="2605032591" sldId="837"/>
            <ac:spMk id="3" creationId="{7191CFFF-53FD-4C64-9590-01216DEF2680}"/>
          </ac:spMkLst>
        </pc:spChg>
        <pc:picChg chg="del">
          <ac:chgData name="Boban Srezovski" userId="d2c5dd452d77a740" providerId="LiveId" clId="{3B72BE04-D3AB-40A3-A652-7D9F253FAD6F}" dt="2022-04-12T14:51:20.789" v="1649" actId="478"/>
          <ac:picMkLst>
            <pc:docMk/>
            <pc:sldMk cId="2605032591" sldId="837"/>
            <ac:picMk id="9" creationId="{B68BDCAA-3D46-447F-B885-B9DB276202A2}"/>
          </ac:picMkLst>
        </pc:picChg>
      </pc:sldChg>
      <pc:sldChg chg="addSp delSp modSp mod">
        <pc:chgData name="Boban Srezovski" userId="d2c5dd452d77a740" providerId="LiveId" clId="{3B72BE04-D3AB-40A3-A652-7D9F253FAD6F}" dt="2022-04-12T14:53:50.396" v="1754" actId="1076"/>
        <pc:sldMkLst>
          <pc:docMk/>
          <pc:sldMk cId="2487090894" sldId="838"/>
        </pc:sldMkLst>
        <pc:spChg chg="mod">
          <ac:chgData name="Boban Srezovski" userId="d2c5dd452d77a740" providerId="LiveId" clId="{3B72BE04-D3AB-40A3-A652-7D9F253FAD6F}" dt="2022-04-12T14:51:49.311" v="1672"/>
          <ac:spMkLst>
            <pc:docMk/>
            <pc:sldMk cId="2487090894" sldId="838"/>
            <ac:spMk id="2" creationId="{7C6D2843-BF9F-4FE7-9A2E-C8A64C8FFA90}"/>
          </ac:spMkLst>
        </pc:spChg>
        <pc:spChg chg="mod">
          <ac:chgData name="Boban Srezovski" userId="d2c5dd452d77a740" providerId="LiveId" clId="{3B72BE04-D3AB-40A3-A652-7D9F253FAD6F}" dt="2022-04-12T14:53:47.803" v="1753" actId="14100"/>
          <ac:spMkLst>
            <pc:docMk/>
            <pc:sldMk cId="2487090894" sldId="838"/>
            <ac:spMk id="3" creationId="{7191CFFF-53FD-4C64-9590-01216DEF2680}"/>
          </ac:spMkLst>
        </pc:spChg>
        <pc:picChg chg="add del mod">
          <ac:chgData name="Boban Srezovski" userId="d2c5dd452d77a740" providerId="LiveId" clId="{3B72BE04-D3AB-40A3-A652-7D9F253FAD6F}" dt="2022-04-12T14:52:28.966" v="1686" actId="478"/>
          <ac:picMkLst>
            <pc:docMk/>
            <pc:sldMk cId="2487090894" sldId="838"/>
            <ac:picMk id="5" creationId="{2C15C943-53A4-418C-B08D-EF6E1FA92FE7}"/>
          </ac:picMkLst>
        </pc:picChg>
        <pc:picChg chg="add del mod">
          <ac:chgData name="Boban Srezovski" userId="d2c5dd452d77a740" providerId="LiveId" clId="{3B72BE04-D3AB-40A3-A652-7D9F253FAD6F}" dt="2022-04-12T14:52:30.507" v="1689" actId="478"/>
          <ac:picMkLst>
            <pc:docMk/>
            <pc:sldMk cId="2487090894" sldId="838"/>
            <ac:picMk id="7" creationId="{D377823F-5DEB-46CC-AE28-5AECAC131586}"/>
          </ac:picMkLst>
        </pc:picChg>
        <pc:picChg chg="add del mod">
          <ac:chgData name="Boban Srezovski" userId="d2c5dd452d77a740" providerId="LiveId" clId="{3B72BE04-D3AB-40A3-A652-7D9F253FAD6F}" dt="2022-04-12T14:52:29.750" v="1687" actId="478"/>
          <ac:picMkLst>
            <pc:docMk/>
            <pc:sldMk cId="2487090894" sldId="838"/>
            <ac:picMk id="9" creationId="{6644FC86-09E8-4D49-A2D5-52D8A2CAFD53}"/>
          </ac:picMkLst>
        </pc:picChg>
        <pc:picChg chg="del">
          <ac:chgData name="Boban Srezovski" userId="d2c5dd452d77a740" providerId="LiveId" clId="{3B72BE04-D3AB-40A3-A652-7D9F253FAD6F}" dt="2022-04-12T14:51:49.683" v="1673" actId="478"/>
          <ac:picMkLst>
            <pc:docMk/>
            <pc:sldMk cId="2487090894" sldId="838"/>
            <ac:picMk id="10" creationId="{C7C24C08-17DE-4BD3-BF42-B4FAFDB7A4DA}"/>
          </ac:picMkLst>
        </pc:picChg>
        <pc:picChg chg="add mod">
          <ac:chgData name="Boban Srezovski" userId="d2c5dd452d77a740" providerId="LiveId" clId="{3B72BE04-D3AB-40A3-A652-7D9F253FAD6F}" dt="2022-04-12T14:53:50.396" v="1754" actId="1076"/>
          <ac:picMkLst>
            <pc:docMk/>
            <pc:sldMk cId="2487090894" sldId="838"/>
            <ac:picMk id="12" creationId="{FB528FEB-AA3F-4803-B56F-72804A54AA93}"/>
          </ac:picMkLst>
        </pc:picChg>
      </pc:sldChg>
      <pc:sldChg chg="addSp delSp modSp mod">
        <pc:chgData name="Boban Srezovski" userId="d2c5dd452d77a740" providerId="LiveId" clId="{3B72BE04-D3AB-40A3-A652-7D9F253FAD6F}" dt="2022-04-12T15:10:08.235" v="1779" actId="14100"/>
        <pc:sldMkLst>
          <pc:docMk/>
          <pc:sldMk cId="1284219798" sldId="839"/>
        </pc:sldMkLst>
        <pc:spChg chg="mod">
          <ac:chgData name="Boban Srezovski" userId="d2c5dd452d77a740" providerId="LiveId" clId="{3B72BE04-D3AB-40A3-A652-7D9F253FAD6F}" dt="2022-04-12T14:54:05.483" v="1756"/>
          <ac:spMkLst>
            <pc:docMk/>
            <pc:sldMk cId="1284219798" sldId="839"/>
            <ac:spMk id="2" creationId="{7C6D2843-BF9F-4FE7-9A2E-C8A64C8FFA90}"/>
          </ac:spMkLst>
        </pc:spChg>
        <pc:spChg chg="mod">
          <ac:chgData name="Boban Srezovski" userId="d2c5dd452d77a740" providerId="LiveId" clId="{3B72BE04-D3AB-40A3-A652-7D9F253FAD6F}" dt="2022-04-12T15:10:08.235" v="1779" actId="14100"/>
          <ac:spMkLst>
            <pc:docMk/>
            <pc:sldMk cId="1284219798" sldId="839"/>
            <ac:spMk id="3" creationId="{7191CFFF-53FD-4C64-9590-01216DEF2680}"/>
          </ac:spMkLst>
        </pc:spChg>
        <pc:picChg chg="add mod modCrop">
          <ac:chgData name="Boban Srezovski" userId="d2c5dd452d77a740" providerId="LiveId" clId="{3B72BE04-D3AB-40A3-A652-7D9F253FAD6F}" dt="2022-04-12T14:54:23.197" v="1760" actId="732"/>
          <ac:picMkLst>
            <pc:docMk/>
            <pc:sldMk cId="1284219798" sldId="839"/>
            <ac:picMk id="5" creationId="{CC024BB3-FFFC-4CA6-90AD-3401A9162125}"/>
          </ac:picMkLst>
        </pc:picChg>
        <pc:picChg chg="add mod">
          <ac:chgData name="Boban Srezovski" userId="d2c5dd452d77a740" providerId="LiveId" clId="{3B72BE04-D3AB-40A3-A652-7D9F253FAD6F}" dt="2022-04-12T14:54:31.139" v="1762" actId="1076"/>
          <ac:picMkLst>
            <pc:docMk/>
            <pc:sldMk cId="1284219798" sldId="839"/>
            <ac:picMk id="7" creationId="{5A5D72EC-30B8-48B2-9C56-CF6799232F65}"/>
          </ac:picMkLst>
        </pc:picChg>
        <pc:picChg chg="del">
          <ac:chgData name="Boban Srezovski" userId="d2c5dd452d77a740" providerId="LiveId" clId="{3B72BE04-D3AB-40A3-A652-7D9F253FAD6F}" dt="2022-04-12T14:54:16.124" v="1757" actId="478"/>
          <ac:picMkLst>
            <pc:docMk/>
            <pc:sldMk cId="1284219798" sldId="839"/>
            <ac:picMk id="10" creationId="{C7C24C08-17DE-4BD3-BF42-B4FAFDB7A4DA}"/>
          </ac:picMkLst>
        </pc:picChg>
      </pc:sldChg>
      <pc:sldChg chg="addSp delSp modSp mod">
        <pc:chgData name="Boban Srezovski" userId="d2c5dd452d77a740" providerId="LiveId" clId="{3B72BE04-D3AB-40A3-A652-7D9F253FAD6F}" dt="2022-04-12T15:13:50.014" v="1886" actId="14100"/>
        <pc:sldMkLst>
          <pc:docMk/>
          <pc:sldMk cId="853119975" sldId="840"/>
        </pc:sldMkLst>
        <pc:spChg chg="mod">
          <ac:chgData name="Boban Srezovski" userId="d2c5dd452d77a740" providerId="LiveId" clId="{3B72BE04-D3AB-40A3-A652-7D9F253FAD6F}" dt="2022-04-12T15:10:33.644" v="1780"/>
          <ac:spMkLst>
            <pc:docMk/>
            <pc:sldMk cId="853119975" sldId="840"/>
            <ac:spMk id="2" creationId="{7C6D2843-BF9F-4FE7-9A2E-C8A64C8FFA90}"/>
          </ac:spMkLst>
        </pc:spChg>
        <pc:spChg chg="mod">
          <ac:chgData name="Boban Srezovski" userId="d2c5dd452d77a740" providerId="LiveId" clId="{3B72BE04-D3AB-40A3-A652-7D9F253FAD6F}" dt="2022-04-12T15:13:50.014" v="1886" actId="14100"/>
          <ac:spMkLst>
            <pc:docMk/>
            <pc:sldMk cId="853119975" sldId="840"/>
            <ac:spMk id="3" creationId="{7191CFFF-53FD-4C64-9590-01216DEF2680}"/>
          </ac:spMkLst>
        </pc:spChg>
        <pc:picChg chg="add mod">
          <ac:chgData name="Boban Srezovski" userId="d2c5dd452d77a740" providerId="LiveId" clId="{3B72BE04-D3AB-40A3-A652-7D9F253FAD6F}" dt="2022-04-12T15:11:01.593" v="1787" actId="1076"/>
          <ac:picMkLst>
            <pc:docMk/>
            <pc:sldMk cId="853119975" sldId="840"/>
            <ac:picMk id="5" creationId="{82707823-B846-4F0B-A4AE-BE709848A7ED}"/>
          </ac:picMkLst>
        </pc:picChg>
        <pc:picChg chg="del">
          <ac:chgData name="Boban Srezovski" userId="d2c5dd452d77a740" providerId="LiveId" clId="{3B72BE04-D3AB-40A3-A652-7D9F253FAD6F}" dt="2022-04-12T15:10:48.251" v="1785" actId="478"/>
          <ac:picMkLst>
            <pc:docMk/>
            <pc:sldMk cId="853119975" sldId="840"/>
            <ac:picMk id="9" creationId="{CEC4FFB5-42E2-4A97-9295-9645B83C9D98}"/>
          </ac:picMkLst>
        </pc:picChg>
      </pc:sldChg>
      <pc:sldChg chg="addSp delSp modSp mod">
        <pc:chgData name="Boban Srezovski" userId="d2c5dd452d77a740" providerId="LiveId" clId="{3B72BE04-D3AB-40A3-A652-7D9F253FAD6F}" dt="2022-04-12T15:15:26.411" v="1955" actId="1076"/>
        <pc:sldMkLst>
          <pc:docMk/>
          <pc:sldMk cId="3246528625" sldId="841"/>
        </pc:sldMkLst>
        <pc:spChg chg="mod">
          <ac:chgData name="Boban Srezovski" userId="d2c5dd452d77a740" providerId="LiveId" clId="{3B72BE04-D3AB-40A3-A652-7D9F253FAD6F}" dt="2022-04-12T15:14:04.938" v="1891"/>
          <ac:spMkLst>
            <pc:docMk/>
            <pc:sldMk cId="3246528625" sldId="841"/>
            <ac:spMk id="2" creationId="{7C6D2843-BF9F-4FE7-9A2E-C8A64C8FFA90}"/>
          </ac:spMkLst>
        </pc:spChg>
        <pc:spChg chg="mod">
          <ac:chgData name="Boban Srezovski" userId="d2c5dd452d77a740" providerId="LiveId" clId="{3B72BE04-D3AB-40A3-A652-7D9F253FAD6F}" dt="2022-04-12T15:15:20.179" v="1954" actId="27636"/>
          <ac:spMkLst>
            <pc:docMk/>
            <pc:sldMk cId="3246528625" sldId="841"/>
            <ac:spMk id="3" creationId="{7191CFFF-53FD-4C64-9590-01216DEF2680}"/>
          </ac:spMkLst>
        </pc:spChg>
        <pc:picChg chg="add mod">
          <ac:chgData name="Boban Srezovski" userId="d2c5dd452d77a740" providerId="LiveId" clId="{3B72BE04-D3AB-40A3-A652-7D9F253FAD6F}" dt="2022-04-12T15:15:26.411" v="1955" actId="1076"/>
          <ac:picMkLst>
            <pc:docMk/>
            <pc:sldMk cId="3246528625" sldId="841"/>
            <ac:picMk id="5" creationId="{276B480D-8876-4CDF-AF52-4ECF00DEDC72}"/>
          </ac:picMkLst>
        </pc:picChg>
        <pc:picChg chg="del">
          <ac:chgData name="Boban Srezovski" userId="d2c5dd452d77a740" providerId="LiveId" clId="{3B72BE04-D3AB-40A3-A652-7D9F253FAD6F}" dt="2022-04-12T15:14:05.924" v="1892" actId="478"/>
          <ac:picMkLst>
            <pc:docMk/>
            <pc:sldMk cId="3246528625" sldId="841"/>
            <ac:picMk id="9" creationId="{CEC4FFB5-42E2-4A97-9295-9645B83C9D98}"/>
          </ac:picMkLst>
        </pc:picChg>
      </pc:sldChg>
      <pc:sldChg chg="addSp delSp modSp mod">
        <pc:chgData name="Boban Srezovski" userId="d2c5dd452d77a740" providerId="LiveId" clId="{3B72BE04-D3AB-40A3-A652-7D9F253FAD6F}" dt="2022-04-12T15:16:56.860" v="1987" actId="20577"/>
        <pc:sldMkLst>
          <pc:docMk/>
          <pc:sldMk cId="1461547065" sldId="842"/>
        </pc:sldMkLst>
        <pc:spChg chg="mod">
          <ac:chgData name="Boban Srezovski" userId="d2c5dd452d77a740" providerId="LiveId" clId="{3B72BE04-D3AB-40A3-A652-7D9F253FAD6F}" dt="2022-04-12T15:15:46.968" v="1956"/>
          <ac:spMkLst>
            <pc:docMk/>
            <pc:sldMk cId="1461547065" sldId="842"/>
            <ac:spMk id="2" creationId="{7C6D2843-BF9F-4FE7-9A2E-C8A64C8FFA90}"/>
          </ac:spMkLst>
        </pc:spChg>
        <pc:spChg chg="mod">
          <ac:chgData name="Boban Srezovski" userId="d2c5dd452d77a740" providerId="LiveId" clId="{3B72BE04-D3AB-40A3-A652-7D9F253FAD6F}" dt="2022-04-12T15:16:56.860" v="1987" actId="20577"/>
          <ac:spMkLst>
            <pc:docMk/>
            <pc:sldMk cId="1461547065" sldId="842"/>
            <ac:spMk id="3" creationId="{7191CFFF-53FD-4C64-9590-01216DEF2680}"/>
          </ac:spMkLst>
        </pc:spChg>
        <pc:picChg chg="add mod">
          <ac:chgData name="Boban Srezovski" userId="d2c5dd452d77a740" providerId="LiveId" clId="{3B72BE04-D3AB-40A3-A652-7D9F253FAD6F}" dt="2022-04-12T15:16:40.611" v="1982" actId="1076"/>
          <ac:picMkLst>
            <pc:docMk/>
            <pc:sldMk cId="1461547065" sldId="842"/>
            <ac:picMk id="5" creationId="{FD1F1365-9CBF-46E6-A14C-F033E4B09E44}"/>
          </ac:picMkLst>
        </pc:picChg>
        <pc:picChg chg="del">
          <ac:chgData name="Boban Srezovski" userId="d2c5dd452d77a740" providerId="LiveId" clId="{3B72BE04-D3AB-40A3-A652-7D9F253FAD6F}" dt="2022-04-12T15:16:05.216" v="1958" actId="478"/>
          <ac:picMkLst>
            <pc:docMk/>
            <pc:sldMk cId="1461547065" sldId="842"/>
            <ac:picMk id="10" creationId="{5503D405-EEA8-4526-A531-AA9B0D6066DF}"/>
          </ac:picMkLst>
        </pc:picChg>
      </pc:sldChg>
      <pc:sldChg chg="addSp delSp modSp mod">
        <pc:chgData name="Boban Srezovski" userId="d2c5dd452d77a740" providerId="LiveId" clId="{3B72BE04-D3AB-40A3-A652-7D9F253FAD6F}" dt="2022-04-12T15:18:22.940" v="2025" actId="20577"/>
        <pc:sldMkLst>
          <pc:docMk/>
          <pc:sldMk cId="3206205770" sldId="843"/>
        </pc:sldMkLst>
        <pc:spChg chg="mod">
          <ac:chgData name="Boban Srezovski" userId="d2c5dd452d77a740" providerId="LiveId" clId="{3B72BE04-D3AB-40A3-A652-7D9F253FAD6F}" dt="2022-04-12T15:17:06.054" v="1988"/>
          <ac:spMkLst>
            <pc:docMk/>
            <pc:sldMk cId="3206205770" sldId="843"/>
            <ac:spMk id="2" creationId="{7C6D2843-BF9F-4FE7-9A2E-C8A64C8FFA90}"/>
          </ac:spMkLst>
        </pc:spChg>
        <pc:spChg chg="mod">
          <ac:chgData name="Boban Srezovski" userId="d2c5dd452d77a740" providerId="LiveId" clId="{3B72BE04-D3AB-40A3-A652-7D9F253FAD6F}" dt="2022-04-12T15:18:22.940" v="2025" actId="20577"/>
          <ac:spMkLst>
            <pc:docMk/>
            <pc:sldMk cId="3206205770" sldId="843"/>
            <ac:spMk id="3" creationId="{7191CFFF-53FD-4C64-9590-01216DEF2680}"/>
          </ac:spMkLst>
        </pc:spChg>
        <pc:picChg chg="add mod">
          <ac:chgData name="Boban Srezovski" userId="d2c5dd452d77a740" providerId="LiveId" clId="{3B72BE04-D3AB-40A3-A652-7D9F253FAD6F}" dt="2022-04-12T15:18:17.754" v="2023" actId="1076"/>
          <ac:picMkLst>
            <pc:docMk/>
            <pc:sldMk cId="3206205770" sldId="843"/>
            <ac:picMk id="5" creationId="{BEE85F24-B724-43B5-99AE-4F8ABCFA0847}"/>
          </ac:picMkLst>
        </pc:picChg>
        <pc:picChg chg="del">
          <ac:chgData name="Boban Srezovski" userId="d2c5dd452d77a740" providerId="LiveId" clId="{3B72BE04-D3AB-40A3-A652-7D9F253FAD6F}" dt="2022-04-12T15:17:07.198" v="1989" actId="478"/>
          <ac:picMkLst>
            <pc:docMk/>
            <pc:sldMk cId="3206205770" sldId="843"/>
            <ac:picMk id="10" creationId="{5503D405-EEA8-4526-A531-AA9B0D6066DF}"/>
          </ac:picMkLst>
        </pc:picChg>
      </pc:sldChg>
      <pc:sldChg chg="addSp delSp modSp mod">
        <pc:chgData name="Boban Srezovski" userId="d2c5dd452d77a740" providerId="LiveId" clId="{3B72BE04-D3AB-40A3-A652-7D9F253FAD6F}" dt="2022-04-12T15:19:31.559" v="2058" actId="20577"/>
        <pc:sldMkLst>
          <pc:docMk/>
          <pc:sldMk cId="2795464377" sldId="844"/>
        </pc:sldMkLst>
        <pc:spChg chg="mod">
          <ac:chgData name="Boban Srezovski" userId="d2c5dd452d77a740" providerId="LiveId" clId="{3B72BE04-D3AB-40A3-A652-7D9F253FAD6F}" dt="2022-04-12T15:18:37.863" v="2027"/>
          <ac:spMkLst>
            <pc:docMk/>
            <pc:sldMk cId="2795464377" sldId="844"/>
            <ac:spMk id="2" creationId="{7C6D2843-BF9F-4FE7-9A2E-C8A64C8FFA90}"/>
          </ac:spMkLst>
        </pc:spChg>
        <pc:spChg chg="mod">
          <ac:chgData name="Boban Srezovski" userId="d2c5dd452d77a740" providerId="LiveId" clId="{3B72BE04-D3AB-40A3-A652-7D9F253FAD6F}" dt="2022-04-12T15:19:31.559" v="2058" actId="20577"/>
          <ac:spMkLst>
            <pc:docMk/>
            <pc:sldMk cId="2795464377" sldId="844"/>
            <ac:spMk id="3" creationId="{7191CFFF-53FD-4C64-9590-01216DEF2680}"/>
          </ac:spMkLst>
        </pc:spChg>
        <pc:picChg chg="add mod">
          <ac:chgData name="Boban Srezovski" userId="d2c5dd452d77a740" providerId="LiveId" clId="{3B72BE04-D3AB-40A3-A652-7D9F253FAD6F}" dt="2022-04-12T15:19:11.987" v="2052" actId="1076"/>
          <ac:picMkLst>
            <pc:docMk/>
            <pc:sldMk cId="2795464377" sldId="844"/>
            <ac:picMk id="5" creationId="{ADF382CD-8518-4B26-BD1D-59B43F334E61}"/>
          </ac:picMkLst>
        </pc:picChg>
        <pc:picChg chg="del">
          <ac:chgData name="Boban Srezovski" userId="d2c5dd452d77a740" providerId="LiveId" clId="{3B72BE04-D3AB-40A3-A652-7D9F253FAD6F}" dt="2022-04-12T15:19:07.054" v="2050" actId="478"/>
          <ac:picMkLst>
            <pc:docMk/>
            <pc:sldMk cId="2795464377" sldId="844"/>
            <ac:picMk id="9" creationId="{89262C2E-0195-4955-8841-0E66A3A85E2D}"/>
          </ac:picMkLst>
        </pc:picChg>
      </pc:sldChg>
      <pc:sldChg chg="addSp delSp modSp mod">
        <pc:chgData name="Boban Srezovski" userId="d2c5dd452d77a740" providerId="LiveId" clId="{3B72BE04-D3AB-40A3-A652-7D9F253FAD6F}" dt="2022-04-12T15:21:07.108" v="2105" actId="1076"/>
        <pc:sldMkLst>
          <pc:docMk/>
          <pc:sldMk cId="2333665668" sldId="845"/>
        </pc:sldMkLst>
        <pc:spChg chg="mod">
          <ac:chgData name="Boban Srezovski" userId="d2c5dd452d77a740" providerId="LiveId" clId="{3B72BE04-D3AB-40A3-A652-7D9F253FAD6F}" dt="2022-04-12T15:19:49.184" v="2064"/>
          <ac:spMkLst>
            <pc:docMk/>
            <pc:sldMk cId="2333665668" sldId="845"/>
            <ac:spMk id="2" creationId="{7C6D2843-BF9F-4FE7-9A2E-C8A64C8FFA90}"/>
          </ac:spMkLst>
        </pc:spChg>
        <pc:spChg chg="mod">
          <ac:chgData name="Boban Srezovski" userId="d2c5dd452d77a740" providerId="LiveId" clId="{3B72BE04-D3AB-40A3-A652-7D9F253FAD6F}" dt="2022-04-12T15:20:56.317" v="2102" actId="14100"/>
          <ac:spMkLst>
            <pc:docMk/>
            <pc:sldMk cId="2333665668" sldId="845"/>
            <ac:spMk id="3" creationId="{7191CFFF-53FD-4C64-9590-01216DEF2680}"/>
          </ac:spMkLst>
        </pc:spChg>
        <pc:picChg chg="add mod">
          <ac:chgData name="Boban Srezovski" userId="d2c5dd452d77a740" providerId="LiveId" clId="{3B72BE04-D3AB-40A3-A652-7D9F253FAD6F}" dt="2022-04-12T15:21:07.108" v="2105" actId="1076"/>
          <ac:picMkLst>
            <pc:docMk/>
            <pc:sldMk cId="2333665668" sldId="845"/>
            <ac:picMk id="5" creationId="{5C7C569A-9382-4B8C-882C-C08E0B1F9B82}"/>
          </ac:picMkLst>
        </pc:picChg>
        <pc:picChg chg="del">
          <ac:chgData name="Boban Srezovski" userId="d2c5dd452d77a740" providerId="LiveId" clId="{3B72BE04-D3AB-40A3-A652-7D9F253FAD6F}" dt="2022-04-12T15:19:50.541" v="2065" actId="478"/>
          <ac:picMkLst>
            <pc:docMk/>
            <pc:sldMk cId="2333665668" sldId="845"/>
            <ac:picMk id="9" creationId="{89262C2E-0195-4955-8841-0E66A3A85E2D}"/>
          </ac:picMkLst>
        </pc:picChg>
      </pc:sldChg>
      <pc:sldChg chg="addSp delSp modSp mod">
        <pc:chgData name="Boban Srezovski" userId="d2c5dd452d77a740" providerId="LiveId" clId="{3B72BE04-D3AB-40A3-A652-7D9F253FAD6F}" dt="2022-04-12T15:21:45.042" v="2124" actId="14100"/>
        <pc:sldMkLst>
          <pc:docMk/>
          <pc:sldMk cId="2658285339" sldId="846"/>
        </pc:sldMkLst>
        <pc:spChg chg="mod">
          <ac:chgData name="Boban Srezovski" userId="d2c5dd452d77a740" providerId="LiveId" clId="{3B72BE04-D3AB-40A3-A652-7D9F253FAD6F}" dt="2022-04-12T15:21:16.870" v="2106"/>
          <ac:spMkLst>
            <pc:docMk/>
            <pc:sldMk cId="2658285339" sldId="846"/>
            <ac:spMk id="2" creationId="{7C6D2843-BF9F-4FE7-9A2E-C8A64C8FFA90}"/>
          </ac:spMkLst>
        </pc:spChg>
        <pc:spChg chg="mod">
          <ac:chgData name="Boban Srezovski" userId="d2c5dd452d77a740" providerId="LiveId" clId="{3B72BE04-D3AB-40A3-A652-7D9F253FAD6F}" dt="2022-04-12T15:21:45.042" v="2124" actId="14100"/>
          <ac:spMkLst>
            <pc:docMk/>
            <pc:sldMk cId="2658285339" sldId="846"/>
            <ac:spMk id="3" creationId="{7191CFFF-53FD-4C64-9590-01216DEF2680}"/>
          </ac:spMkLst>
        </pc:spChg>
        <pc:picChg chg="add mod">
          <ac:chgData name="Boban Srezovski" userId="d2c5dd452d77a740" providerId="LiveId" clId="{3B72BE04-D3AB-40A3-A652-7D9F253FAD6F}" dt="2022-04-12T15:21:41.834" v="2123" actId="1076"/>
          <ac:picMkLst>
            <pc:docMk/>
            <pc:sldMk cId="2658285339" sldId="846"/>
            <ac:picMk id="5" creationId="{5F3355CC-A6A8-4FD8-B0DD-7121A5610DCC}"/>
          </ac:picMkLst>
        </pc:picChg>
        <pc:picChg chg="del">
          <ac:chgData name="Boban Srezovski" userId="d2c5dd452d77a740" providerId="LiveId" clId="{3B72BE04-D3AB-40A3-A652-7D9F253FAD6F}" dt="2022-04-12T15:21:38.339" v="2121" actId="478"/>
          <ac:picMkLst>
            <pc:docMk/>
            <pc:sldMk cId="2658285339" sldId="846"/>
            <ac:picMk id="13" creationId="{A699C8C7-D652-499A-8EA2-747D6E74457C}"/>
          </ac:picMkLst>
        </pc:picChg>
      </pc:sldChg>
      <pc:sldChg chg="addSp delSp modSp add mod ord">
        <pc:chgData name="Boban Srezovski" userId="d2c5dd452d77a740" providerId="LiveId" clId="{3B72BE04-D3AB-40A3-A652-7D9F253FAD6F}" dt="2022-04-12T01:55:07.220" v="28" actId="1076"/>
        <pc:sldMkLst>
          <pc:docMk/>
          <pc:sldMk cId="2040486112" sldId="891"/>
        </pc:sldMkLst>
        <pc:spChg chg="mod">
          <ac:chgData name="Boban Srezovski" userId="d2c5dd452d77a740" providerId="LiveId" clId="{3B72BE04-D3AB-40A3-A652-7D9F253FAD6F}" dt="2022-04-12T01:54:54.166" v="22" actId="12"/>
          <ac:spMkLst>
            <pc:docMk/>
            <pc:sldMk cId="2040486112" sldId="891"/>
            <ac:spMk id="3" creationId="{7191CFFF-53FD-4C64-9590-01216DEF2680}"/>
          </ac:spMkLst>
        </pc:spChg>
        <pc:picChg chg="del">
          <ac:chgData name="Boban Srezovski" userId="d2c5dd452d77a740" providerId="LiveId" clId="{3B72BE04-D3AB-40A3-A652-7D9F253FAD6F}" dt="2022-04-12T01:55:00.870" v="23" actId="478"/>
          <ac:picMkLst>
            <pc:docMk/>
            <pc:sldMk cId="2040486112" sldId="891"/>
            <ac:picMk id="5" creationId="{57E1C1E4-A419-483A-B886-B14D2E38AF82}"/>
          </ac:picMkLst>
        </pc:picChg>
        <pc:picChg chg="add mod">
          <ac:chgData name="Boban Srezovski" userId="d2c5dd452d77a740" providerId="LiveId" clId="{3B72BE04-D3AB-40A3-A652-7D9F253FAD6F}" dt="2022-04-12T01:55:07.220" v="28" actId="1076"/>
          <ac:picMkLst>
            <pc:docMk/>
            <pc:sldMk cId="2040486112" sldId="891"/>
            <ac:picMk id="6" creationId="{DE6F107D-EDCD-4256-A0F1-01F211D07514}"/>
          </ac:picMkLst>
        </pc:picChg>
      </pc:sldChg>
      <pc:sldChg chg="addSp delSp modSp add mod">
        <pc:chgData name="Boban Srezovski" userId="d2c5dd452d77a740" providerId="LiveId" clId="{3B72BE04-D3AB-40A3-A652-7D9F253FAD6F}" dt="2022-04-12T01:56:30.790" v="40" actId="6549"/>
        <pc:sldMkLst>
          <pc:docMk/>
          <pc:sldMk cId="74571188" sldId="892"/>
        </pc:sldMkLst>
        <pc:spChg chg="mod">
          <ac:chgData name="Boban Srezovski" userId="d2c5dd452d77a740" providerId="LiveId" clId="{3B72BE04-D3AB-40A3-A652-7D9F253FAD6F}" dt="2022-04-12T01:56:30.790" v="40" actId="6549"/>
          <ac:spMkLst>
            <pc:docMk/>
            <pc:sldMk cId="74571188" sldId="892"/>
            <ac:spMk id="3" creationId="{7191CFFF-53FD-4C64-9590-01216DEF2680}"/>
          </ac:spMkLst>
        </pc:spChg>
        <pc:picChg chg="add mod">
          <ac:chgData name="Boban Srezovski" userId="d2c5dd452d77a740" providerId="LiveId" clId="{3B72BE04-D3AB-40A3-A652-7D9F253FAD6F}" dt="2022-04-12T01:56:25.460" v="33" actId="1076"/>
          <ac:picMkLst>
            <pc:docMk/>
            <pc:sldMk cId="74571188" sldId="892"/>
            <ac:picMk id="5" creationId="{101B0F2E-F3C7-4A7D-86EA-95145BE0874A}"/>
          </ac:picMkLst>
        </pc:picChg>
        <pc:picChg chg="del">
          <ac:chgData name="Boban Srezovski" userId="d2c5dd452d77a740" providerId="LiveId" clId="{3B72BE04-D3AB-40A3-A652-7D9F253FAD6F}" dt="2022-04-12T01:56:15.333" v="31" actId="478"/>
          <ac:picMkLst>
            <pc:docMk/>
            <pc:sldMk cId="74571188" sldId="892"/>
            <ac:picMk id="6" creationId="{DE6F107D-EDCD-4256-A0F1-01F211D07514}"/>
          </ac:picMkLst>
        </pc:picChg>
      </pc:sldChg>
      <pc:sldChg chg="delSp modSp add mod">
        <pc:chgData name="Boban Srezovski" userId="d2c5dd452d77a740" providerId="LiveId" clId="{3B72BE04-D3AB-40A3-A652-7D9F253FAD6F}" dt="2022-04-12T01:58:16.223" v="85" actId="27636"/>
        <pc:sldMkLst>
          <pc:docMk/>
          <pc:sldMk cId="2461139501" sldId="893"/>
        </pc:sldMkLst>
        <pc:spChg chg="mod">
          <ac:chgData name="Boban Srezovski" userId="d2c5dd452d77a740" providerId="LiveId" clId="{3B72BE04-D3AB-40A3-A652-7D9F253FAD6F}" dt="2022-04-12T01:58:16.223" v="85" actId="27636"/>
          <ac:spMkLst>
            <pc:docMk/>
            <pc:sldMk cId="2461139501" sldId="893"/>
            <ac:spMk id="3" creationId="{7191CFFF-53FD-4C64-9590-01216DEF2680}"/>
          </ac:spMkLst>
        </pc:spChg>
        <pc:picChg chg="del">
          <ac:chgData name="Boban Srezovski" userId="d2c5dd452d77a740" providerId="LiveId" clId="{3B72BE04-D3AB-40A3-A652-7D9F253FAD6F}" dt="2022-04-12T01:56:35.282" v="42" actId="478"/>
          <ac:picMkLst>
            <pc:docMk/>
            <pc:sldMk cId="2461139501" sldId="893"/>
            <ac:picMk id="5" creationId="{101B0F2E-F3C7-4A7D-86EA-95145BE0874A}"/>
          </ac:picMkLst>
        </pc:picChg>
      </pc:sldChg>
      <pc:sldChg chg="addSp delSp modSp add mod ord">
        <pc:chgData name="Boban Srezovski" userId="d2c5dd452d77a740" providerId="LiveId" clId="{3B72BE04-D3AB-40A3-A652-7D9F253FAD6F}" dt="2022-04-12T01:59:18.180" v="102" actId="242"/>
        <pc:sldMkLst>
          <pc:docMk/>
          <pc:sldMk cId="2152384182" sldId="894"/>
        </pc:sldMkLst>
        <pc:spChg chg="mod">
          <ac:chgData name="Boban Srezovski" userId="d2c5dd452d77a740" providerId="LiveId" clId="{3B72BE04-D3AB-40A3-A652-7D9F253FAD6F}" dt="2022-04-12T01:59:18.180" v="102" actId="242"/>
          <ac:spMkLst>
            <pc:docMk/>
            <pc:sldMk cId="2152384182" sldId="894"/>
            <ac:spMk id="3" creationId="{7191CFFF-53FD-4C64-9590-01216DEF2680}"/>
          </ac:spMkLst>
        </pc:spChg>
        <pc:picChg chg="del">
          <ac:chgData name="Boban Srezovski" userId="d2c5dd452d77a740" providerId="LiveId" clId="{3B72BE04-D3AB-40A3-A652-7D9F253FAD6F}" dt="2022-04-12T01:58:41.743" v="90" actId="478"/>
          <ac:picMkLst>
            <pc:docMk/>
            <pc:sldMk cId="2152384182" sldId="894"/>
            <ac:picMk id="5" creationId="{101B0F2E-F3C7-4A7D-86EA-95145BE0874A}"/>
          </ac:picMkLst>
        </pc:picChg>
        <pc:picChg chg="add mod">
          <ac:chgData name="Boban Srezovski" userId="d2c5dd452d77a740" providerId="LiveId" clId="{3B72BE04-D3AB-40A3-A652-7D9F253FAD6F}" dt="2022-04-12T01:59:05.643" v="96" actId="1076"/>
          <ac:picMkLst>
            <pc:docMk/>
            <pc:sldMk cId="2152384182" sldId="894"/>
            <ac:picMk id="6" creationId="{576E0C96-544D-410A-8700-73A9E25B2EC5}"/>
          </ac:picMkLst>
        </pc:picChg>
      </pc:sldChg>
      <pc:sldChg chg="delSp modSp add mod">
        <pc:chgData name="Boban Srezovski" userId="d2c5dd452d77a740" providerId="LiveId" clId="{3B72BE04-D3AB-40A3-A652-7D9F253FAD6F}" dt="2022-04-12T02:00:02.879" v="117" actId="403"/>
        <pc:sldMkLst>
          <pc:docMk/>
          <pc:sldMk cId="3466201935" sldId="895"/>
        </pc:sldMkLst>
        <pc:spChg chg="mod">
          <ac:chgData name="Boban Srezovski" userId="d2c5dd452d77a740" providerId="LiveId" clId="{3B72BE04-D3AB-40A3-A652-7D9F253FAD6F}" dt="2022-04-12T02:00:02.879" v="117" actId="403"/>
          <ac:spMkLst>
            <pc:docMk/>
            <pc:sldMk cId="3466201935" sldId="895"/>
            <ac:spMk id="3" creationId="{7191CFFF-53FD-4C64-9590-01216DEF2680}"/>
          </ac:spMkLst>
        </pc:spChg>
        <pc:picChg chg="del">
          <ac:chgData name="Boban Srezovski" userId="d2c5dd452d77a740" providerId="LiveId" clId="{3B72BE04-D3AB-40A3-A652-7D9F253FAD6F}" dt="2022-04-12T01:59:34.830" v="104" actId="478"/>
          <ac:picMkLst>
            <pc:docMk/>
            <pc:sldMk cId="3466201935" sldId="895"/>
            <ac:picMk id="6" creationId="{576E0C96-544D-410A-8700-73A9E25B2EC5}"/>
          </ac:picMkLst>
        </pc:picChg>
      </pc:sldChg>
      <pc:sldChg chg="modSp add mod ord">
        <pc:chgData name="Boban Srezovski" userId="d2c5dd452d77a740" providerId="LiveId" clId="{3B72BE04-D3AB-40A3-A652-7D9F253FAD6F}" dt="2022-04-12T02:02:22.168" v="188"/>
        <pc:sldMkLst>
          <pc:docMk/>
          <pc:sldMk cId="3484120677" sldId="896"/>
        </pc:sldMkLst>
        <pc:spChg chg="mod">
          <ac:chgData name="Boban Srezovski" userId="d2c5dd452d77a740" providerId="LiveId" clId="{3B72BE04-D3AB-40A3-A652-7D9F253FAD6F}" dt="2022-04-12T02:02:17.092" v="186" actId="27636"/>
          <ac:spMkLst>
            <pc:docMk/>
            <pc:sldMk cId="3484120677" sldId="896"/>
            <ac:spMk id="3" creationId="{7191CFFF-53FD-4C64-9590-01216DEF2680}"/>
          </ac:spMkLst>
        </pc:spChg>
      </pc:sldChg>
      <pc:sldChg chg="add del">
        <pc:chgData name="Boban Srezovski" userId="d2c5dd452d77a740" providerId="LiveId" clId="{3B72BE04-D3AB-40A3-A652-7D9F253FAD6F}" dt="2022-04-12T02:00:52.832" v="150" actId="47"/>
        <pc:sldMkLst>
          <pc:docMk/>
          <pc:sldMk cId="3969539434" sldId="896"/>
        </pc:sldMkLst>
      </pc:sldChg>
      <pc:sldChg chg="modSp add mod">
        <pc:chgData name="Boban Srezovski" userId="d2c5dd452d77a740" providerId="LiveId" clId="{3B72BE04-D3AB-40A3-A652-7D9F253FAD6F}" dt="2022-04-12T02:06:24.439" v="305" actId="242"/>
        <pc:sldMkLst>
          <pc:docMk/>
          <pc:sldMk cId="587582715" sldId="897"/>
        </pc:sldMkLst>
        <pc:spChg chg="mod">
          <ac:chgData name="Boban Srezovski" userId="d2c5dd452d77a740" providerId="LiveId" clId="{3B72BE04-D3AB-40A3-A652-7D9F253FAD6F}" dt="2022-04-12T02:06:24.439" v="305" actId="242"/>
          <ac:spMkLst>
            <pc:docMk/>
            <pc:sldMk cId="587582715" sldId="897"/>
            <ac:spMk id="3" creationId="{9FFFD763-9DD6-43FA-A61C-A2AD82C8DB05}"/>
          </ac:spMkLst>
        </pc:spChg>
      </pc:sldChg>
      <pc:sldChg chg="addSp delSp modSp add mod">
        <pc:chgData name="Boban Srezovski" userId="d2c5dd452d77a740" providerId="LiveId" clId="{3B72BE04-D3AB-40A3-A652-7D9F253FAD6F}" dt="2022-04-12T02:07:46.595" v="331" actId="1076"/>
        <pc:sldMkLst>
          <pc:docMk/>
          <pc:sldMk cId="1644493159" sldId="898"/>
        </pc:sldMkLst>
        <pc:spChg chg="mod">
          <ac:chgData name="Boban Srezovski" userId="d2c5dd452d77a740" providerId="LiveId" clId="{3B72BE04-D3AB-40A3-A652-7D9F253FAD6F}" dt="2022-04-12T02:07:44.973" v="330" actId="242"/>
          <ac:spMkLst>
            <pc:docMk/>
            <pc:sldMk cId="1644493159" sldId="898"/>
            <ac:spMk id="3" creationId="{9FFFD763-9DD6-43FA-A61C-A2AD82C8DB05}"/>
          </ac:spMkLst>
        </pc:spChg>
        <pc:picChg chg="add mod">
          <ac:chgData name="Boban Srezovski" userId="d2c5dd452d77a740" providerId="LiveId" clId="{3B72BE04-D3AB-40A3-A652-7D9F253FAD6F}" dt="2022-04-12T02:07:46.595" v="331" actId="1076"/>
          <ac:picMkLst>
            <pc:docMk/>
            <pc:sldMk cId="1644493159" sldId="898"/>
            <ac:picMk id="5" creationId="{203C85CA-4CD8-40C4-8E79-ABCEF315A1FC}"/>
          </ac:picMkLst>
        </pc:picChg>
        <pc:picChg chg="del">
          <ac:chgData name="Boban Srezovski" userId="d2c5dd452d77a740" providerId="LiveId" clId="{3B72BE04-D3AB-40A3-A652-7D9F253FAD6F}" dt="2022-04-12T02:07:06.954" v="311" actId="478"/>
          <ac:picMkLst>
            <pc:docMk/>
            <pc:sldMk cId="1644493159" sldId="898"/>
            <ac:picMk id="11" creationId="{E0C75B56-2C5A-4F48-BE12-3FF92EE591C1}"/>
          </ac:picMkLst>
        </pc:picChg>
      </pc:sldChg>
      <pc:sldChg chg="modSp add mod">
        <pc:chgData name="Boban Srezovski" userId="d2c5dd452d77a740" providerId="LiveId" clId="{3B72BE04-D3AB-40A3-A652-7D9F253FAD6F}" dt="2022-04-12T13:07:35.790" v="474" actId="27636"/>
        <pc:sldMkLst>
          <pc:docMk/>
          <pc:sldMk cId="3618671782" sldId="899"/>
        </pc:sldMkLst>
        <pc:spChg chg="mod">
          <ac:chgData name="Boban Srezovski" userId="d2c5dd452d77a740" providerId="LiveId" clId="{3B72BE04-D3AB-40A3-A652-7D9F253FAD6F}" dt="2022-04-12T13:07:35.790" v="474" actId="27636"/>
          <ac:spMkLst>
            <pc:docMk/>
            <pc:sldMk cId="3618671782" sldId="899"/>
            <ac:spMk id="3" creationId="{7191CFFF-53FD-4C64-9590-01216DEF2680}"/>
          </ac:spMkLst>
        </pc:spChg>
      </pc:sldChg>
      <pc:sldChg chg="addSp delSp modSp add mod">
        <pc:chgData name="Boban Srezovski" userId="d2c5dd452d77a740" providerId="LiveId" clId="{3B72BE04-D3AB-40A3-A652-7D9F253FAD6F}" dt="2022-04-12T13:11:02.627" v="589" actId="6549"/>
        <pc:sldMkLst>
          <pc:docMk/>
          <pc:sldMk cId="1001903299" sldId="900"/>
        </pc:sldMkLst>
        <pc:spChg chg="mod">
          <ac:chgData name="Boban Srezovski" userId="d2c5dd452d77a740" providerId="LiveId" clId="{3B72BE04-D3AB-40A3-A652-7D9F253FAD6F}" dt="2022-04-12T13:11:02.627" v="589" actId="6549"/>
          <ac:spMkLst>
            <pc:docMk/>
            <pc:sldMk cId="1001903299" sldId="900"/>
            <ac:spMk id="3" creationId="{7191CFFF-53FD-4C64-9590-01216DEF2680}"/>
          </ac:spMkLst>
        </pc:spChg>
        <pc:picChg chg="add mod">
          <ac:chgData name="Boban Srezovski" userId="d2c5dd452d77a740" providerId="LiveId" clId="{3B72BE04-D3AB-40A3-A652-7D9F253FAD6F}" dt="2022-04-12T13:10:22.147" v="547" actId="1076"/>
          <ac:picMkLst>
            <pc:docMk/>
            <pc:sldMk cId="1001903299" sldId="900"/>
            <ac:picMk id="5" creationId="{200A52A3-2BDA-4FE9-BA1B-CC7FA3140D54}"/>
          </ac:picMkLst>
        </pc:picChg>
        <pc:picChg chg="del">
          <ac:chgData name="Boban Srezovski" userId="d2c5dd452d77a740" providerId="LiveId" clId="{3B72BE04-D3AB-40A3-A652-7D9F253FAD6F}" dt="2022-04-12T13:10:11.373" v="543" actId="478"/>
          <ac:picMkLst>
            <pc:docMk/>
            <pc:sldMk cId="1001903299" sldId="900"/>
            <ac:picMk id="12" creationId="{57A1247B-D4F6-4840-99FC-D5C9265300E3}"/>
          </ac:picMkLst>
        </pc:picChg>
      </pc:sldChg>
      <pc:sldChg chg="addSp delSp modSp add mod">
        <pc:chgData name="Boban Srezovski" userId="d2c5dd452d77a740" providerId="LiveId" clId="{3B72BE04-D3AB-40A3-A652-7D9F253FAD6F}" dt="2022-04-12T13:12:55.938" v="624" actId="1076"/>
        <pc:sldMkLst>
          <pc:docMk/>
          <pc:sldMk cId="758272188" sldId="901"/>
        </pc:sldMkLst>
        <pc:spChg chg="mod">
          <ac:chgData name="Boban Srezovski" userId="d2c5dd452d77a740" providerId="LiveId" clId="{3B72BE04-D3AB-40A3-A652-7D9F253FAD6F}" dt="2022-04-12T13:12:26.205" v="616" actId="14100"/>
          <ac:spMkLst>
            <pc:docMk/>
            <pc:sldMk cId="758272188" sldId="901"/>
            <ac:spMk id="3" creationId="{7191CFFF-53FD-4C64-9590-01216DEF2680}"/>
          </ac:spMkLst>
        </pc:spChg>
        <pc:picChg chg="del">
          <ac:chgData name="Boban Srezovski" userId="d2c5dd452d77a740" providerId="LiveId" clId="{3B72BE04-D3AB-40A3-A652-7D9F253FAD6F}" dt="2022-04-12T13:12:20.980" v="613" actId="478"/>
          <ac:picMkLst>
            <pc:docMk/>
            <pc:sldMk cId="758272188" sldId="901"/>
            <ac:picMk id="5" creationId="{200A52A3-2BDA-4FE9-BA1B-CC7FA3140D54}"/>
          </ac:picMkLst>
        </pc:picChg>
        <pc:picChg chg="add del mod">
          <ac:chgData name="Boban Srezovski" userId="d2c5dd452d77a740" providerId="LiveId" clId="{3B72BE04-D3AB-40A3-A652-7D9F253FAD6F}" dt="2022-04-12T13:12:50.966" v="621" actId="478"/>
          <ac:picMkLst>
            <pc:docMk/>
            <pc:sldMk cId="758272188" sldId="901"/>
            <ac:picMk id="6" creationId="{A2AB3C6A-11EF-4CF6-83FA-58FEFAD0E8E4}"/>
          </ac:picMkLst>
        </pc:picChg>
        <pc:picChg chg="add del mod">
          <ac:chgData name="Boban Srezovski" userId="d2c5dd452d77a740" providerId="LiveId" clId="{3B72BE04-D3AB-40A3-A652-7D9F253FAD6F}" dt="2022-04-12T13:12:51.855" v="622" actId="478"/>
          <ac:picMkLst>
            <pc:docMk/>
            <pc:sldMk cId="758272188" sldId="901"/>
            <ac:picMk id="8" creationId="{5D497C92-6D5E-4CFF-81E1-A25DE6BAC5B0}"/>
          </ac:picMkLst>
        </pc:picChg>
        <pc:picChg chg="add mod">
          <ac:chgData name="Boban Srezovski" userId="d2c5dd452d77a740" providerId="LiveId" clId="{3B72BE04-D3AB-40A3-A652-7D9F253FAD6F}" dt="2022-04-12T13:12:55.938" v="624" actId="1076"/>
          <ac:picMkLst>
            <pc:docMk/>
            <pc:sldMk cId="758272188" sldId="901"/>
            <ac:picMk id="10" creationId="{4700B4ED-6662-48E8-97F1-27C54B542E20}"/>
          </ac:picMkLst>
        </pc:picChg>
      </pc:sldChg>
      <pc:sldChg chg="addSp delSp modSp add mod">
        <pc:chgData name="Boban Srezovski" userId="d2c5dd452d77a740" providerId="LiveId" clId="{3B72BE04-D3AB-40A3-A652-7D9F253FAD6F}" dt="2022-04-12T13:13:45.331" v="638" actId="12"/>
        <pc:sldMkLst>
          <pc:docMk/>
          <pc:sldMk cId="2320904209" sldId="902"/>
        </pc:sldMkLst>
        <pc:spChg chg="mod">
          <ac:chgData name="Boban Srezovski" userId="d2c5dd452d77a740" providerId="LiveId" clId="{3B72BE04-D3AB-40A3-A652-7D9F253FAD6F}" dt="2022-04-12T13:13:45.331" v="638" actId="12"/>
          <ac:spMkLst>
            <pc:docMk/>
            <pc:sldMk cId="2320904209" sldId="902"/>
            <ac:spMk id="3" creationId="{7191CFFF-53FD-4C64-9590-01216DEF2680}"/>
          </ac:spMkLst>
        </pc:spChg>
        <pc:picChg chg="add mod">
          <ac:chgData name="Boban Srezovski" userId="d2c5dd452d77a740" providerId="LiveId" clId="{3B72BE04-D3AB-40A3-A652-7D9F253FAD6F}" dt="2022-04-12T13:13:31.330" v="629" actId="1076"/>
          <ac:picMkLst>
            <pc:docMk/>
            <pc:sldMk cId="2320904209" sldId="902"/>
            <ac:picMk id="5" creationId="{51F142B2-DF3A-47DA-942D-C37F9D7860CC}"/>
          </ac:picMkLst>
        </pc:picChg>
        <pc:picChg chg="del">
          <ac:chgData name="Boban Srezovski" userId="d2c5dd452d77a740" providerId="LiveId" clId="{3B72BE04-D3AB-40A3-A652-7D9F253FAD6F}" dt="2022-04-12T13:13:28.350" v="627" actId="478"/>
          <ac:picMkLst>
            <pc:docMk/>
            <pc:sldMk cId="2320904209" sldId="902"/>
            <ac:picMk id="10" creationId="{4700B4ED-6662-48E8-97F1-27C54B542E20}"/>
          </ac:picMkLst>
        </pc:picChg>
      </pc:sldChg>
      <pc:sldChg chg="addSp delSp modSp add mod ord">
        <pc:chgData name="Boban Srezovski" userId="d2c5dd452d77a740" providerId="LiveId" clId="{3B72BE04-D3AB-40A3-A652-7D9F253FAD6F}" dt="2022-04-12T13:15:06.110" v="680" actId="27636"/>
        <pc:sldMkLst>
          <pc:docMk/>
          <pc:sldMk cId="2440257575" sldId="903"/>
        </pc:sldMkLst>
        <pc:spChg chg="mod">
          <ac:chgData name="Boban Srezovski" userId="d2c5dd452d77a740" providerId="LiveId" clId="{3B72BE04-D3AB-40A3-A652-7D9F253FAD6F}" dt="2022-04-12T13:15:06.110" v="680" actId="27636"/>
          <ac:spMkLst>
            <pc:docMk/>
            <pc:sldMk cId="2440257575" sldId="903"/>
            <ac:spMk id="3" creationId="{7191CFFF-53FD-4C64-9590-01216DEF2680}"/>
          </ac:spMkLst>
        </pc:spChg>
        <pc:picChg chg="add del mod">
          <ac:chgData name="Boban Srezovski" userId="d2c5dd452d77a740" providerId="LiveId" clId="{3B72BE04-D3AB-40A3-A652-7D9F253FAD6F}" dt="2022-04-12T13:14:57.619" v="674" actId="478"/>
          <ac:picMkLst>
            <pc:docMk/>
            <pc:sldMk cId="2440257575" sldId="903"/>
            <ac:picMk id="5" creationId="{AC043132-C846-4203-9C5F-D0C08D73DEFC}"/>
          </ac:picMkLst>
        </pc:picChg>
        <pc:picChg chg="add del mod">
          <ac:chgData name="Boban Srezovski" userId="d2c5dd452d77a740" providerId="LiveId" clId="{3B72BE04-D3AB-40A3-A652-7D9F253FAD6F}" dt="2022-04-12T13:14:58.387" v="675" actId="478"/>
          <ac:picMkLst>
            <pc:docMk/>
            <pc:sldMk cId="2440257575" sldId="903"/>
            <ac:picMk id="7" creationId="{EB32CBFF-174F-474D-A9FE-F8597174ED52}"/>
          </ac:picMkLst>
        </pc:picChg>
        <pc:picChg chg="add del mod">
          <ac:chgData name="Boban Srezovski" userId="d2c5dd452d77a740" providerId="LiveId" clId="{3B72BE04-D3AB-40A3-A652-7D9F253FAD6F}" dt="2022-04-12T13:14:59.421" v="676" actId="478"/>
          <ac:picMkLst>
            <pc:docMk/>
            <pc:sldMk cId="2440257575" sldId="903"/>
            <ac:picMk id="9" creationId="{BF0EE2F8-A1A5-4658-963E-9BECFF30EB01}"/>
          </ac:picMkLst>
        </pc:picChg>
        <pc:picChg chg="del">
          <ac:chgData name="Boban Srezovski" userId="d2c5dd452d77a740" providerId="LiveId" clId="{3B72BE04-D3AB-40A3-A652-7D9F253FAD6F}" dt="2022-04-12T13:14:20.213" v="661" actId="478"/>
          <ac:picMkLst>
            <pc:docMk/>
            <pc:sldMk cId="2440257575" sldId="903"/>
            <ac:picMk id="10" creationId="{4700B4ED-6662-48E8-97F1-27C54B542E20}"/>
          </ac:picMkLst>
        </pc:picChg>
        <pc:picChg chg="add mod">
          <ac:chgData name="Boban Srezovski" userId="d2c5dd452d77a740" providerId="LiveId" clId="{3B72BE04-D3AB-40A3-A652-7D9F253FAD6F}" dt="2022-04-12T13:15:03.146" v="678" actId="1076"/>
          <ac:picMkLst>
            <pc:docMk/>
            <pc:sldMk cId="2440257575" sldId="903"/>
            <ac:picMk id="12" creationId="{EEDB8D26-E1B1-4ADA-B2D8-B7E0FAD0D205}"/>
          </ac:picMkLst>
        </pc:picChg>
      </pc:sldChg>
      <pc:sldChg chg="addSp delSp modSp add mod">
        <pc:chgData name="Boban Srezovski" userId="d2c5dd452d77a740" providerId="LiveId" clId="{3B72BE04-D3AB-40A3-A652-7D9F253FAD6F}" dt="2022-04-12T13:18:29.029" v="753" actId="27636"/>
        <pc:sldMkLst>
          <pc:docMk/>
          <pc:sldMk cId="3081282484" sldId="904"/>
        </pc:sldMkLst>
        <pc:spChg chg="mod">
          <ac:chgData name="Boban Srezovski" userId="d2c5dd452d77a740" providerId="LiveId" clId="{3B72BE04-D3AB-40A3-A652-7D9F253FAD6F}" dt="2022-04-12T13:18:29.029" v="753" actId="27636"/>
          <ac:spMkLst>
            <pc:docMk/>
            <pc:sldMk cId="3081282484" sldId="904"/>
            <ac:spMk id="3" creationId="{7191CFFF-53FD-4C64-9590-01216DEF2680}"/>
          </ac:spMkLst>
        </pc:spChg>
        <pc:picChg chg="add del mod">
          <ac:chgData name="Boban Srezovski" userId="d2c5dd452d77a740" providerId="LiveId" clId="{3B72BE04-D3AB-40A3-A652-7D9F253FAD6F}" dt="2022-04-12T13:16:21.016" v="693" actId="478"/>
          <ac:picMkLst>
            <pc:docMk/>
            <pc:sldMk cId="3081282484" sldId="904"/>
            <ac:picMk id="5" creationId="{4D9E191F-7F46-4DB1-A76F-C32AFB9EDCC5}"/>
          </ac:picMkLst>
        </pc:picChg>
        <pc:picChg chg="add del mod">
          <ac:chgData name="Boban Srezovski" userId="d2c5dd452d77a740" providerId="LiveId" clId="{3B72BE04-D3AB-40A3-A652-7D9F253FAD6F}" dt="2022-04-12T13:16:23.094" v="694" actId="478"/>
          <ac:picMkLst>
            <pc:docMk/>
            <pc:sldMk cId="3081282484" sldId="904"/>
            <ac:picMk id="7" creationId="{B6B9212D-C34B-4670-8432-3D1FB258D021}"/>
          </ac:picMkLst>
        </pc:picChg>
        <pc:picChg chg="add del mod">
          <ac:chgData name="Boban Srezovski" userId="d2c5dd452d77a740" providerId="LiveId" clId="{3B72BE04-D3AB-40A3-A652-7D9F253FAD6F}" dt="2022-04-12T13:16:23.943" v="695" actId="478"/>
          <ac:picMkLst>
            <pc:docMk/>
            <pc:sldMk cId="3081282484" sldId="904"/>
            <ac:picMk id="9" creationId="{9937C78F-41D6-41C8-98EE-4623D2CE89A3}"/>
          </ac:picMkLst>
        </pc:picChg>
        <pc:picChg chg="add mod">
          <ac:chgData name="Boban Srezovski" userId="d2c5dd452d77a740" providerId="LiveId" clId="{3B72BE04-D3AB-40A3-A652-7D9F253FAD6F}" dt="2022-04-12T13:16:29.450" v="697" actId="1076"/>
          <ac:picMkLst>
            <pc:docMk/>
            <pc:sldMk cId="3081282484" sldId="904"/>
            <ac:picMk id="11" creationId="{0F7B125B-ED1D-4857-9D28-707CE72D9191}"/>
          </ac:picMkLst>
        </pc:picChg>
        <pc:picChg chg="del">
          <ac:chgData name="Boban Srezovski" userId="d2c5dd452d77a740" providerId="LiveId" clId="{3B72BE04-D3AB-40A3-A652-7D9F253FAD6F}" dt="2022-04-12T13:15:57.046" v="684" actId="478"/>
          <ac:picMkLst>
            <pc:docMk/>
            <pc:sldMk cId="3081282484" sldId="904"/>
            <ac:picMk id="12" creationId="{EEDB8D26-E1B1-4ADA-B2D8-B7E0FAD0D205}"/>
          </ac:picMkLst>
        </pc:picChg>
      </pc:sldChg>
      <pc:sldChg chg="modSp add mod">
        <pc:chgData name="Boban Srezovski" userId="d2c5dd452d77a740" providerId="LiveId" clId="{3B72BE04-D3AB-40A3-A652-7D9F253FAD6F}" dt="2022-04-12T13:18:33.196" v="755" actId="27636"/>
        <pc:sldMkLst>
          <pc:docMk/>
          <pc:sldMk cId="2173862872" sldId="905"/>
        </pc:sldMkLst>
        <pc:spChg chg="mod">
          <ac:chgData name="Boban Srezovski" userId="d2c5dd452d77a740" providerId="LiveId" clId="{3B72BE04-D3AB-40A3-A652-7D9F253FAD6F}" dt="2022-04-12T13:18:33.196" v="755" actId="27636"/>
          <ac:spMkLst>
            <pc:docMk/>
            <pc:sldMk cId="2173862872" sldId="905"/>
            <ac:spMk id="3" creationId="{7191CFFF-53FD-4C64-9590-01216DEF2680}"/>
          </ac:spMkLst>
        </pc:spChg>
      </pc:sldChg>
      <pc:sldChg chg="addSp delSp modSp add mod">
        <pc:chgData name="Boban Srezovski" userId="d2c5dd452d77a740" providerId="LiveId" clId="{3B72BE04-D3AB-40A3-A652-7D9F253FAD6F}" dt="2022-04-12T13:19:18.084" v="771" actId="6549"/>
        <pc:sldMkLst>
          <pc:docMk/>
          <pc:sldMk cId="2070055309" sldId="906"/>
        </pc:sldMkLst>
        <pc:spChg chg="mod">
          <ac:chgData name="Boban Srezovski" userId="d2c5dd452d77a740" providerId="LiveId" clId="{3B72BE04-D3AB-40A3-A652-7D9F253FAD6F}" dt="2022-04-12T13:19:18.084" v="771" actId="6549"/>
          <ac:spMkLst>
            <pc:docMk/>
            <pc:sldMk cId="2070055309" sldId="906"/>
            <ac:spMk id="3" creationId="{7191CFFF-53FD-4C64-9590-01216DEF2680}"/>
          </ac:spMkLst>
        </pc:spChg>
        <pc:picChg chg="add mod">
          <ac:chgData name="Boban Srezovski" userId="d2c5dd452d77a740" providerId="LiveId" clId="{3B72BE04-D3AB-40A3-A652-7D9F253FAD6F}" dt="2022-04-12T13:19:00.298" v="759" actId="1076"/>
          <ac:picMkLst>
            <pc:docMk/>
            <pc:sldMk cId="2070055309" sldId="906"/>
            <ac:picMk id="5" creationId="{EB5A1E62-34C5-4D15-B5EC-18FF7A34A020}"/>
          </ac:picMkLst>
        </pc:picChg>
        <pc:picChg chg="del">
          <ac:chgData name="Boban Srezovski" userId="d2c5dd452d77a740" providerId="LiveId" clId="{3B72BE04-D3AB-40A3-A652-7D9F253FAD6F}" dt="2022-04-12T13:19:01.798" v="760" actId="478"/>
          <ac:picMkLst>
            <pc:docMk/>
            <pc:sldMk cId="2070055309" sldId="906"/>
            <ac:picMk id="11" creationId="{0F7B125B-ED1D-4857-9D28-707CE72D9191}"/>
          </ac:picMkLst>
        </pc:picChg>
      </pc:sldChg>
      <pc:sldChg chg="add del">
        <pc:chgData name="Boban Srezovski" userId="d2c5dd452d77a740" providerId="LiveId" clId="{3B72BE04-D3AB-40A3-A652-7D9F253FAD6F}" dt="2022-04-12T13:18:22.355" v="751" actId="47"/>
        <pc:sldMkLst>
          <pc:docMk/>
          <pc:sldMk cId="2286310737" sldId="906"/>
        </pc:sldMkLst>
      </pc:sldChg>
      <pc:sldChg chg="addSp delSp modSp add mod">
        <pc:chgData name="Boban Srezovski" userId="d2c5dd452d77a740" providerId="LiveId" clId="{3B72BE04-D3AB-40A3-A652-7D9F253FAD6F}" dt="2022-04-12T13:21:10.219" v="795" actId="14100"/>
        <pc:sldMkLst>
          <pc:docMk/>
          <pc:sldMk cId="3363459577" sldId="907"/>
        </pc:sldMkLst>
        <pc:spChg chg="mod">
          <ac:chgData name="Boban Srezovski" userId="d2c5dd452d77a740" providerId="LiveId" clId="{3B72BE04-D3AB-40A3-A652-7D9F253FAD6F}" dt="2022-04-12T13:21:10.219" v="795" actId="14100"/>
          <ac:spMkLst>
            <pc:docMk/>
            <pc:sldMk cId="3363459577" sldId="907"/>
            <ac:spMk id="3" creationId="{7191CFFF-53FD-4C64-9590-01216DEF2680}"/>
          </ac:spMkLst>
        </pc:spChg>
        <pc:picChg chg="del">
          <ac:chgData name="Boban Srezovski" userId="d2c5dd452d77a740" providerId="LiveId" clId="{3B72BE04-D3AB-40A3-A652-7D9F253FAD6F}" dt="2022-04-12T13:20:50.717" v="787" actId="478"/>
          <ac:picMkLst>
            <pc:docMk/>
            <pc:sldMk cId="3363459577" sldId="907"/>
            <ac:picMk id="5" creationId="{EB5A1E62-34C5-4D15-B5EC-18FF7A34A020}"/>
          </ac:picMkLst>
        </pc:picChg>
        <pc:picChg chg="add mod">
          <ac:chgData name="Boban Srezovski" userId="d2c5dd452d77a740" providerId="LiveId" clId="{3B72BE04-D3AB-40A3-A652-7D9F253FAD6F}" dt="2022-04-12T13:21:04.042" v="793" actId="1076"/>
          <ac:picMkLst>
            <pc:docMk/>
            <pc:sldMk cId="3363459577" sldId="907"/>
            <ac:picMk id="6" creationId="{68EFF6DE-2D5A-4DF4-863A-787D9C7BB58A}"/>
          </ac:picMkLst>
        </pc:picChg>
      </pc:sldChg>
      <pc:sldChg chg="modSp add mod ord">
        <pc:chgData name="Boban Srezovski" userId="d2c5dd452d77a740" providerId="LiveId" clId="{3B72BE04-D3AB-40A3-A652-7D9F253FAD6F}" dt="2022-04-12T14:22:02.725" v="881" actId="27636"/>
        <pc:sldMkLst>
          <pc:docMk/>
          <pc:sldMk cId="115896628" sldId="908"/>
        </pc:sldMkLst>
        <pc:spChg chg="mod">
          <ac:chgData name="Boban Srezovski" userId="d2c5dd452d77a740" providerId="LiveId" clId="{3B72BE04-D3AB-40A3-A652-7D9F253FAD6F}" dt="2022-04-12T14:22:02.725" v="881" actId="27636"/>
          <ac:spMkLst>
            <pc:docMk/>
            <pc:sldMk cId="115896628" sldId="908"/>
            <ac:spMk id="3" creationId="{7191CFFF-53FD-4C64-9590-01216DEF2680}"/>
          </ac:spMkLst>
        </pc:spChg>
        <pc:picChg chg="mod">
          <ac:chgData name="Boban Srezovski" userId="d2c5dd452d77a740" providerId="LiveId" clId="{3B72BE04-D3AB-40A3-A652-7D9F253FAD6F}" dt="2022-04-12T14:21:16.618" v="866" actId="1076"/>
          <ac:picMkLst>
            <pc:docMk/>
            <pc:sldMk cId="115896628" sldId="908"/>
            <ac:picMk id="5" creationId="{B629820C-9765-47C6-83EA-81539F3E4B19}"/>
          </ac:picMkLst>
        </pc:picChg>
      </pc:sldChg>
      <pc:sldChg chg="modSp add mod">
        <pc:chgData name="Boban Srezovski" userId="d2c5dd452d77a740" providerId="LiveId" clId="{3B72BE04-D3AB-40A3-A652-7D9F253FAD6F}" dt="2022-04-12T14:21:54.047" v="879" actId="27636"/>
        <pc:sldMkLst>
          <pc:docMk/>
          <pc:sldMk cId="4161799408" sldId="909"/>
        </pc:sldMkLst>
        <pc:spChg chg="mod">
          <ac:chgData name="Boban Srezovski" userId="d2c5dd452d77a740" providerId="LiveId" clId="{3B72BE04-D3AB-40A3-A652-7D9F253FAD6F}" dt="2022-04-12T14:21:54.047" v="879" actId="27636"/>
          <ac:spMkLst>
            <pc:docMk/>
            <pc:sldMk cId="4161799408" sldId="909"/>
            <ac:spMk id="3" creationId="{7191CFFF-53FD-4C64-9590-01216DEF2680}"/>
          </ac:spMkLst>
        </pc:spChg>
      </pc:sldChg>
      <pc:sldChg chg="addSp delSp modSp add mod">
        <pc:chgData name="Boban Srezovski" userId="d2c5dd452d77a740" providerId="LiveId" clId="{3B72BE04-D3AB-40A3-A652-7D9F253FAD6F}" dt="2022-04-12T14:23:17.781" v="912" actId="6549"/>
        <pc:sldMkLst>
          <pc:docMk/>
          <pc:sldMk cId="1397659228" sldId="910"/>
        </pc:sldMkLst>
        <pc:spChg chg="mod">
          <ac:chgData name="Boban Srezovski" userId="d2c5dd452d77a740" providerId="LiveId" clId="{3B72BE04-D3AB-40A3-A652-7D9F253FAD6F}" dt="2022-04-12T14:23:17.781" v="912" actId="6549"/>
          <ac:spMkLst>
            <pc:docMk/>
            <pc:sldMk cId="1397659228" sldId="910"/>
            <ac:spMk id="3" creationId="{7191CFFF-53FD-4C64-9590-01216DEF2680}"/>
          </ac:spMkLst>
        </pc:spChg>
        <pc:picChg chg="del">
          <ac:chgData name="Boban Srezovski" userId="d2c5dd452d77a740" providerId="LiveId" clId="{3B72BE04-D3AB-40A3-A652-7D9F253FAD6F}" dt="2022-04-12T14:22:17.384" v="884" actId="478"/>
          <ac:picMkLst>
            <pc:docMk/>
            <pc:sldMk cId="1397659228" sldId="910"/>
            <ac:picMk id="5" creationId="{B629820C-9765-47C6-83EA-81539F3E4B19}"/>
          </ac:picMkLst>
        </pc:picChg>
        <pc:picChg chg="add del mod">
          <ac:chgData name="Boban Srezovski" userId="d2c5dd452d77a740" providerId="LiveId" clId="{3B72BE04-D3AB-40A3-A652-7D9F253FAD6F}" dt="2022-04-12T14:22:57.965" v="894" actId="478"/>
          <ac:picMkLst>
            <pc:docMk/>
            <pc:sldMk cId="1397659228" sldId="910"/>
            <ac:picMk id="6" creationId="{7BBE3E0D-83B0-4311-A6B1-5FAFA3968337}"/>
          </ac:picMkLst>
        </pc:picChg>
        <pc:picChg chg="add del mod">
          <ac:chgData name="Boban Srezovski" userId="d2c5dd452d77a740" providerId="LiveId" clId="{3B72BE04-D3AB-40A3-A652-7D9F253FAD6F}" dt="2022-04-12T14:22:59.322" v="896" actId="478"/>
          <ac:picMkLst>
            <pc:docMk/>
            <pc:sldMk cId="1397659228" sldId="910"/>
            <ac:picMk id="8" creationId="{FAD8F810-8440-494C-93CC-6A601F0840BE}"/>
          </ac:picMkLst>
        </pc:picChg>
        <pc:picChg chg="add del mod">
          <ac:chgData name="Boban Srezovski" userId="d2c5dd452d77a740" providerId="LiveId" clId="{3B72BE04-D3AB-40A3-A652-7D9F253FAD6F}" dt="2022-04-12T14:22:58.275" v="895" actId="478"/>
          <ac:picMkLst>
            <pc:docMk/>
            <pc:sldMk cId="1397659228" sldId="910"/>
            <ac:picMk id="10" creationId="{AE35DC58-0D1C-4BBD-8BCE-576CA32D19AD}"/>
          </ac:picMkLst>
        </pc:picChg>
        <pc:picChg chg="add del mod">
          <ac:chgData name="Boban Srezovski" userId="d2c5dd452d77a740" providerId="LiveId" clId="{3B72BE04-D3AB-40A3-A652-7D9F253FAD6F}" dt="2022-04-12T14:23:01.237" v="897" actId="478"/>
          <ac:picMkLst>
            <pc:docMk/>
            <pc:sldMk cId="1397659228" sldId="910"/>
            <ac:picMk id="12" creationId="{831C0C7A-9B0A-452F-BCB9-4FFE9047C59D}"/>
          </ac:picMkLst>
        </pc:picChg>
        <pc:picChg chg="add mod">
          <ac:chgData name="Boban Srezovski" userId="d2c5dd452d77a740" providerId="LiveId" clId="{3B72BE04-D3AB-40A3-A652-7D9F253FAD6F}" dt="2022-04-12T14:23:04.139" v="899" actId="1076"/>
          <ac:picMkLst>
            <pc:docMk/>
            <pc:sldMk cId="1397659228" sldId="910"/>
            <ac:picMk id="14" creationId="{1E68874E-C4FA-4C47-A8FD-B764D655C1BD}"/>
          </ac:picMkLst>
        </pc:picChg>
      </pc:sldChg>
      <pc:sldChg chg="addSp delSp modSp add mod ord">
        <pc:chgData name="Boban Srezovski" userId="d2c5dd452d77a740" providerId="LiveId" clId="{3B72BE04-D3AB-40A3-A652-7D9F253FAD6F}" dt="2022-04-12T14:24:51.244" v="960" actId="27636"/>
        <pc:sldMkLst>
          <pc:docMk/>
          <pc:sldMk cId="4234187250" sldId="911"/>
        </pc:sldMkLst>
        <pc:spChg chg="mod">
          <ac:chgData name="Boban Srezovski" userId="d2c5dd452d77a740" providerId="LiveId" clId="{3B72BE04-D3AB-40A3-A652-7D9F253FAD6F}" dt="2022-04-12T14:24:51.244" v="960" actId="27636"/>
          <ac:spMkLst>
            <pc:docMk/>
            <pc:sldMk cId="4234187250" sldId="911"/>
            <ac:spMk id="3" creationId="{7191CFFF-53FD-4C64-9590-01216DEF2680}"/>
          </ac:spMkLst>
        </pc:spChg>
        <pc:picChg chg="del">
          <ac:chgData name="Boban Srezovski" userId="d2c5dd452d77a740" providerId="LiveId" clId="{3B72BE04-D3AB-40A3-A652-7D9F253FAD6F}" dt="2022-04-12T14:23:50.055" v="918" actId="478"/>
          <ac:picMkLst>
            <pc:docMk/>
            <pc:sldMk cId="4234187250" sldId="911"/>
            <ac:picMk id="5" creationId="{B629820C-9765-47C6-83EA-81539F3E4B19}"/>
          </ac:picMkLst>
        </pc:picChg>
        <pc:picChg chg="add del mod">
          <ac:chgData name="Boban Srezovski" userId="d2c5dd452d77a740" providerId="LiveId" clId="{3B72BE04-D3AB-40A3-A652-7D9F253FAD6F}" dt="2022-04-12T14:24:12.516" v="926" actId="478"/>
          <ac:picMkLst>
            <pc:docMk/>
            <pc:sldMk cId="4234187250" sldId="911"/>
            <ac:picMk id="6" creationId="{212926A7-76ED-4774-9E85-D5B4CE75618A}"/>
          </ac:picMkLst>
        </pc:picChg>
        <pc:picChg chg="add del mod">
          <ac:chgData name="Boban Srezovski" userId="d2c5dd452d77a740" providerId="LiveId" clId="{3B72BE04-D3AB-40A3-A652-7D9F253FAD6F}" dt="2022-04-12T14:24:13.444" v="927" actId="478"/>
          <ac:picMkLst>
            <pc:docMk/>
            <pc:sldMk cId="4234187250" sldId="911"/>
            <ac:picMk id="8" creationId="{C2E51C55-2CE2-4B0A-9C31-B03FEB58C4A6}"/>
          </ac:picMkLst>
        </pc:picChg>
        <pc:picChg chg="add mod">
          <ac:chgData name="Boban Srezovski" userId="d2c5dd452d77a740" providerId="LiveId" clId="{3B72BE04-D3AB-40A3-A652-7D9F253FAD6F}" dt="2022-04-12T14:24:20.330" v="931" actId="14100"/>
          <ac:picMkLst>
            <pc:docMk/>
            <pc:sldMk cId="4234187250" sldId="911"/>
            <ac:picMk id="10" creationId="{1C2DB8B4-7131-4296-AAFC-617BD26004B4}"/>
          </ac:picMkLst>
        </pc:picChg>
      </pc:sldChg>
      <pc:sldChg chg="modSp add mod">
        <pc:chgData name="Boban Srezovski" userId="d2c5dd452d77a740" providerId="LiveId" clId="{3B72BE04-D3AB-40A3-A652-7D9F253FAD6F}" dt="2022-04-12T14:24:47.321" v="958" actId="27636"/>
        <pc:sldMkLst>
          <pc:docMk/>
          <pc:sldMk cId="963713281" sldId="912"/>
        </pc:sldMkLst>
        <pc:spChg chg="mod">
          <ac:chgData name="Boban Srezovski" userId="d2c5dd452d77a740" providerId="LiveId" clId="{3B72BE04-D3AB-40A3-A652-7D9F253FAD6F}" dt="2022-04-12T14:24:47.321" v="958" actId="27636"/>
          <ac:spMkLst>
            <pc:docMk/>
            <pc:sldMk cId="963713281" sldId="912"/>
            <ac:spMk id="3" creationId="{7191CFFF-53FD-4C64-9590-01216DEF2680}"/>
          </ac:spMkLst>
        </pc:spChg>
      </pc:sldChg>
      <pc:sldChg chg="add del">
        <pc:chgData name="Boban Srezovski" userId="d2c5dd452d77a740" providerId="LiveId" clId="{3B72BE04-D3AB-40A3-A652-7D9F253FAD6F}" dt="2022-04-12T14:24:26.429" v="935"/>
        <pc:sldMkLst>
          <pc:docMk/>
          <pc:sldMk cId="2732281028" sldId="912"/>
        </pc:sldMkLst>
      </pc:sldChg>
      <pc:sldChg chg="addSp delSp modSp add mod ord">
        <pc:chgData name="Boban Srezovski" userId="d2c5dd452d77a740" providerId="LiveId" clId="{3B72BE04-D3AB-40A3-A652-7D9F253FAD6F}" dt="2022-04-12T14:25:21.546" v="975" actId="1076"/>
        <pc:sldMkLst>
          <pc:docMk/>
          <pc:sldMk cId="568829190" sldId="913"/>
        </pc:sldMkLst>
        <pc:spChg chg="mod">
          <ac:chgData name="Boban Srezovski" userId="d2c5dd452d77a740" providerId="LiveId" clId="{3B72BE04-D3AB-40A3-A652-7D9F253FAD6F}" dt="2022-04-12T14:25:10.819" v="972" actId="6549"/>
          <ac:spMkLst>
            <pc:docMk/>
            <pc:sldMk cId="568829190" sldId="913"/>
            <ac:spMk id="3" creationId="{7191CFFF-53FD-4C64-9590-01216DEF2680}"/>
          </ac:spMkLst>
        </pc:spChg>
        <pc:picChg chg="add mod">
          <ac:chgData name="Boban Srezovski" userId="d2c5dd452d77a740" providerId="LiveId" clId="{3B72BE04-D3AB-40A3-A652-7D9F253FAD6F}" dt="2022-04-12T14:25:21.546" v="975" actId="1076"/>
          <ac:picMkLst>
            <pc:docMk/>
            <pc:sldMk cId="568829190" sldId="913"/>
            <ac:picMk id="5" creationId="{695DD530-ACAA-496D-AF9E-C2F0C7495F08}"/>
          </ac:picMkLst>
        </pc:picChg>
        <pc:picChg chg="del">
          <ac:chgData name="Boban Srezovski" userId="d2c5dd452d77a740" providerId="LiveId" clId="{3B72BE04-D3AB-40A3-A652-7D9F253FAD6F}" dt="2022-04-12T14:25:17.184" v="973" actId="478"/>
          <ac:picMkLst>
            <pc:docMk/>
            <pc:sldMk cId="568829190" sldId="913"/>
            <ac:picMk id="14" creationId="{1E68874E-C4FA-4C47-A8FD-B764D655C1BD}"/>
          </ac:picMkLst>
        </pc:picChg>
      </pc:sldChg>
      <pc:sldChg chg="addSp delSp modSp add mod ord">
        <pc:chgData name="Boban Srezovski" userId="d2c5dd452d77a740" providerId="LiveId" clId="{3B72BE04-D3AB-40A3-A652-7D9F253FAD6F}" dt="2022-04-12T14:26:05.230" v="996" actId="242"/>
        <pc:sldMkLst>
          <pc:docMk/>
          <pc:sldMk cId="1175424843" sldId="914"/>
        </pc:sldMkLst>
        <pc:spChg chg="mod">
          <ac:chgData name="Boban Srezovski" userId="d2c5dd452d77a740" providerId="LiveId" clId="{3B72BE04-D3AB-40A3-A652-7D9F253FAD6F}" dt="2022-04-12T14:26:05.230" v="996" actId="242"/>
          <ac:spMkLst>
            <pc:docMk/>
            <pc:sldMk cId="1175424843" sldId="914"/>
            <ac:spMk id="3" creationId="{7191CFFF-53FD-4C64-9590-01216DEF2680}"/>
          </ac:spMkLst>
        </pc:spChg>
        <pc:picChg chg="add mod">
          <ac:chgData name="Boban Srezovski" userId="d2c5dd452d77a740" providerId="LiveId" clId="{3B72BE04-D3AB-40A3-A652-7D9F253FAD6F}" dt="2022-04-12T14:25:59.674" v="994" actId="1076"/>
          <ac:picMkLst>
            <pc:docMk/>
            <pc:sldMk cId="1175424843" sldId="914"/>
            <ac:picMk id="5" creationId="{94D006D0-33B4-49AF-9ABE-3D7CA245D505}"/>
          </ac:picMkLst>
        </pc:picChg>
        <pc:picChg chg="del">
          <ac:chgData name="Boban Srezovski" userId="d2c5dd452d77a740" providerId="LiveId" clId="{3B72BE04-D3AB-40A3-A652-7D9F253FAD6F}" dt="2022-04-12T14:25:57.263" v="992" actId="478"/>
          <ac:picMkLst>
            <pc:docMk/>
            <pc:sldMk cId="1175424843" sldId="914"/>
            <ac:picMk id="10" creationId="{1C2DB8B4-7131-4296-AAFC-617BD26004B4}"/>
          </ac:picMkLst>
        </pc:picChg>
      </pc:sldChg>
      <pc:sldChg chg="addSp delSp modSp add mod ord">
        <pc:chgData name="Boban Srezovski" userId="d2c5dd452d77a740" providerId="LiveId" clId="{3B72BE04-D3AB-40A3-A652-7D9F253FAD6F}" dt="2022-04-12T14:27:36.571" v="1038" actId="20577"/>
        <pc:sldMkLst>
          <pc:docMk/>
          <pc:sldMk cId="777715641" sldId="915"/>
        </pc:sldMkLst>
        <pc:spChg chg="mod">
          <ac:chgData name="Boban Srezovski" userId="d2c5dd452d77a740" providerId="LiveId" clId="{3B72BE04-D3AB-40A3-A652-7D9F253FAD6F}" dt="2022-04-12T14:27:36.571" v="1038" actId="20577"/>
          <ac:spMkLst>
            <pc:docMk/>
            <pc:sldMk cId="777715641" sldId="915"/>
            <ac:spMk id="3" creationId="{7191CFFF-53FD-4C64-9590-01216DEF2680}"/>
          </ac:spMkLst>
        </pc:spChg>
        <pc:picChg chg="add del mod">
          <ac:chgData name="Boban Srezovski" userId="d2c5dd452d77a740" providerId="LiveId" clId="{3B72BE04-D3AB-40A3-A652-7D9F253FAD6F}" dt="2022-04-12T14:27:24.109" v="1033" actId="478"/>
          <ac:picMkLst>
            <pc:docMk/>
            <pc:sldMk cId="777715641" sldId="915"/>
            <ac:picMk id="5" creationId="{AC3A1C59-44EA-4C58-AA27-0141EE34BA3F}"/>
          </ac:picMkLst>
        </pc:picChg>
        <pc:picChg chg="add del mod">
          <ac:chgData name="Boban Srezovski" userId="d2c5dd452d77a740" providerId="LiveId" clId="{3B72BE04-D3AB-40A3-A652-7D9F253FAD6F}" dt="2022-04-12T14:27:24.717" v="1034" actId="478"/>
          <ac:picMkLst>
            <pc:docMk/>
            <pc:sldMk cId="777715641" sldId="915"/>
            <ac:picMk id="7" creationId="{BC1725FB-0BD0-4BB7-93B7-3DFF2F4A2017}"/>
          </ac:picMkLst>
        </pc:picChg>
        <pc:picChg chg="add del mod">
          <ac:chgData name="Boban Srezovski" userId="d2c5dd452d77a740" providerId="LiveId" clId="{3B72BE04-D3AB-40A3-A652-7D9F253FAD6F}" dt="2022-04-12T14:27:25.709" v="1035" actId="478"/>
          <ac:picMkLst>
            <pc:docMk/>
            <pc:sldMk cId="777715641" sldId="915"/>
            <ac:picMk id="9" creationId="{F3C61EFE-A918-417B-A5CE-8E5DEFC41DAF}"/>
          </ac:picMkLst>
        </pc:picChg>
        <pc:picChg chg="del">
          <ac:chgData name="Boban Srezovski" userId="d2c5dd452d77a740" providerId="LiveId" clId="{3B72BE04-D3AB-40A3-A652-7D9F253FAD6F}" dt="2022-04-12T14:26:58.349" v="1023" actId="478"/>
          <ac:picMkLst>
            <pc:docMk/>
            <pc:sldMk cId="777715641" sldId="915"/>
            <ac:picMk id="10" creationId="{1C2DB8B4-7131-4296-AAFC-617BD26004B4}"/>
          </ac:picMkLst>
        </pc:picChg>
        <pc:picChg chg="add mod">
          <ac:chgData name="Boban Srezovski" userId="d2c5dd452d77a740" providerId="LiveId" clId="{3B72BE04-D3AB-40A3-A652-7D9F253FAD6F}" dt="2022-04-12T14:27:28.779" v="1037" actId="1076"/>
          <ac:picMkLst>
            <pc:docMk/>
            <pc:sldMk cId="777715641" sldId="915"/>
            <ac:picMk id="12" creationId="{50BC9376-3CA6-4188-8322-BF3A6DE79BB0}"/>
          </ac:picMkLst>
        </pc:picChg>
      </pc:sldChg>
      <pc:sldChg chg="addSp delSp modSp add mod ord">
        <pc:chgData name="Boban Srezovski" userId="d2c5dd452d77a740" providerId="LiveId" clId="{3B72BE04-D3AB-40A3-A652-7D9F253FAD6F}" dt="2022-04-12T14:28:40.987" v="1060" actId="14100"/>
        <pc:sldMkLst>
          <pc:docMk/>
          <pc:sldMk cId="3276233454" sldId="916"/>
        </pc:sldMkLst>
        <pc:spChg chg="mod">
          <ac:chgData name="Boban Srezovski" userId="d2c5dd452d77a740" providerId="LiveId" clId="{3B72BE04-D3AB-40A3-A652-7D9F253FAD6F}" dt="2022-04-12T14:28:40.987" v="1060" actId="14100"/>
          <ac:spMkLst>
            <pc:docMk/>
            <pc:sldMk cId="3276233454" sldId="916"/>
            <ac:spMk id="3" creationId="{7191CFFF-53FD-4C64-9590-01216DEF2680}"/>
          </ac:spMkLst>
        </pc:spChg>
        <pc:picChg chg="del">
          <ac:chgData name="Boban Srezovski" userId="d2c5dd452d77a740" providerId="LiveId" clId="{3B72BE04-D3AB-40A3-A652-7D9F253FAD6F}" dt="2022-04-12T14:28:15.409" v="1050" actId="478"/>
          <ac:picMkLst>
            <pc:docMk/>
            <pc:sldMk cId="3276233454" sldId="916"/>
            <ac:picMk id="5" creationId="{695DD530-ACAA-496D-AF9E-C2F0C7495F08}"/>
          </ac:picMkLst>
        </pc:picChg>
        <pc:picChg chg="add del mod">
          <ac:chgData name="Boban Srezovski" userId="d2c5dd452d77a740" providerId="LiveId" clId="{3B72BE04-D3AB-40A3-A652-7D9F253FAD6F}" dt="2022-04-12T14:28:35.054" v="1056" actId="478"/>
          <ac:picMkLst>
            <pc:docMk/>
            <pc:sldMk cId="3276233454" sldId="916"/>
            <ac:picMk id="6" creationId="{471AEFF0-1D24-4F1C-B3DA-C5D597E69963}"/>
          </ac:picMkLst>
        </pc:picChg>
        <pc:picChg chg="add del mod">
          <ac:chgData name="Boban Srezovski" userId="d2c5dd452d77a740" providerId="LiveId" clId="{3B72BE04-D3AB-40A3-A652-7D9F253FAD6F}" dt="2022-04-12T14:28:36.027" v="1057" actId="478"/>
          <ac:picMkLst>
            <pc:docMk/>
            <pc:sldMk cId="3276233454" sldId="916"/>
            <ac:picMk id="8" creationId="{E6C5A60F-4853-4292-A120-D511C0F3C7CE}"/>
          </ac:picMkLst>
        </pc:picChg>
        <pc:picChg chg="add mod">
          <ac:chgData name="Boban Srezovski" userId="d2c5dd452d77a740" providerId="LiveId" clId="{3B72BE04-D3AB-40A3-A652-7D9F253FAD6F}" dt="2022-04-12T14:28:39.098" v="1059" actId="1076"/>
          <ac:picMkLst>
            <pc:docMk/>
            <pc:sldMk cId="3276233454" sldId="916"/>
            <ac:picMk id="10" creationId="{32AC23EE-2285-40D8-9356-48A4DC69C9FD}"/>
          </ac:picMkLst>
        </pc:picChg>
      </pc:sldChg>
      <pc:sldChg chg="addSp delSp modSp add mod">
        <pc:chgData name="Boban Srezovski" userId="d2c5dd452d77a740" providerId="LiveId" clId="{3B72BE04-D3AB-40A3-A652-7D9F253FAD6F}" dt="2022-04-12T14:29:03.666" v="1068" actId="14100"/>
        <pc:sldMkLst>
          <pc:docMk/>
          <pc:sldMk cId="3994658441" sldId="917"/>
        </pc:sldMkLst>
        <pc:spChg chg="mod">
          <ac:chgData name="Boban Srezovski" userId="d2c5dd452d77a740" providerId="LiveId" clId="{3B72BE04-D3AB-40A3-A652-7D9F253FAD6F}" dt="2022-04-12T14:29:03.666" v="1068" actId="14100"/>
          <ac:spMkLst>
            <pc:docMk/>
            <pc:sldMk cId="3994658441" sldId="917"/>
            <ac:spMk id="3" creationId="{7191CFFF-53FD-4C64-9590-01216DEF2680}"/>
          </ac:spMkLst>
        </pc:spChg>
        <pc:picChg chg="add mod">
          <ac:chgData name="Boban Srezovski" userId="d2c5dd452d77a740" providerId="LiveId" clId="{3B72BE04-D3AB-40A3-A652-7D9F253FAD6F}" dt="2022-04-12T14:29:01.899" v="1067" actId="1076"/>
          <ac:picMkLst>
            <pc:docMk/>
            <pc:sldMk cId="3994658441" sldId="917"/>
            <ac:picMk id="5" creationId="{2C1D3562-DE31-453E-AA16-426714B19D88}"/>
          </ac:picMkLst>
        </pc:picChg>
        <pc:picChg chg="del">
          <ac:chgData name="Boban Srezovski" userId="d2c5dd452d77a740" providerId="LiveId" clId="{3B72BE04-D3AB-40A3-A652-7D9F253FAD6F}" dt="2022-04-12T14:28:59.751" v="1066" actId="478"/>
          <ac:picMkLst>
            <pc:docMk/>
            <pc:sldMk cId="3994658441" sldId="917"/>
            <ac:picMk id="10" creationId="{32AC23EE-2285-40D8-9356-48A4DC69C9FD}"/>
          </ac:picMkLst>
        </pc:picChg>
      </pc:sldChg>
      <pc:sldChg chg="modSp add mod">
        <pc:chgData name="Boban Srezovski" userId="d2c5dd452d77a740" providerId="LiveId" clId="{3B72BE04-D3AB-40A3-A652-7D9F253FAD6F}" dt="2022-04-12T14:31:04.963" v="1126" actId="14100"/>
        <pc:sldMkLst>
          <pc:docMk/>
          <pc:sldMk cId="137980246" sldId="918"/>
        </pc:sldMkLst>
        <pc:spChg chg="mod">
          <ac:chgData name="Boban Srezovski" userId="d2c5dd452d77a740" providerId="LiveId" clId="{3B72BE04-D3AB-40A3-A652-7D9F253FAD6F}" dt="2022-04-12T14:31:04.963" v="1126" actId="14100"/>
          <ac:spMkLst>
            <pc:docMk/>
            <pc:sldMk cId="137980246" sldId="918"/>
            <ac:spMk id="3" creationId="{7191CFFF-53FD-4C64-9590-01216DEF2680}"/>
          </ac:spMkLst>
        </pc:spChg>
        <pc:picChg chg="mod">
          <ac:chgData name="Boban Srezovski" userId="d2c5dd452d77a740" providerId="LiveId" clId="{3B72BE04-D3AB-40A3-A652-7D9F253FAD6F}" dt="2022-04-12T14:31:02.459" v="1125" actId="1076"/>
          <ac:picMkLst>
            <pc:docMk/>
            <pc:sldMk cId="137980246" sldId="918"/>
            <ac:picMk id="6" creationId="{5BB370B0-1BE8-46FD-A4B2-F7465DA64D53}"/>
          </ac:picMkLst>
        </pc:picChg>
      </pc:sldChg>
      <pc:sldChg chg="add del">
        <pc:chgData name="Boban Srezovski" userId="d2c5dd452d77a740" providerId="LiveId" clId="{3B72BE04-D3AB-40A3-A652-7D9F253FAD6F}" dt="2022-04-12T14:30:06.134" v="1085"/>
        <pc:sldMkLst>
          <pc:docMk/>
          <pc:sldMk cId="1599508308" sldId="918"/>
        </pc:sldMkLst>
      </pc:sldChg>
      <pc:sldChg chg="addSp delSp modSp add mod">
        <pc:chgData name="Boban Srezovski" userId="d2c5dd452d77a740" providerId="LiveId" clId="{3B72BE04-D3AB-40A3-A652-7D9F253FAD6F}" dt="2022-04-12T14:33:01.996" v="1165" actId="1076"/>
        <pc:sldMkLst>
          <pc:docMk/>
          <pc:sldMk cId="1246233504" sldId="919"/>
        </pc:sldMkLst>
        <pc:spChg chg="mod">
          <ac:chgData name="Boban Srezovski" userId="d2c5dd452d77a740" providerId="LiveId" clId="{3B72BE04-D3AB-40A3-A652-7D9F253FAD6F}" dt="2022-04-12T14:32:33.358" v="1159" actId="6549"/>
          <ac:spMkLst>
            <pc:docMk/>
            <pc:sldMk cId="1246233504" sldId="919"/>
            <ac:spMk id="3" creationId="{7191CFFF-53FD-4C64-9590-01216DEF2680}"/>
          </ac:spMkLst>
        </pc:spChg>
        <pc:picChg chg="add mod">
          <ac:chgData name="Boban Srezovski" userId="d2c5dd452d77a740" providerId="LiveId" clId="{3B72BE04-D3AB-40A3-A652-7D9F253FAD6F}" dt="2022-04-12T14:33:01.996" v="1165" actId="1076"/>
          <ac:picMkLst>
            <pc:docMk/>
            <pc:sldMk cId="1246233504" sldId="919"/>
            <ac:picMk id="5" creationId="{29B5B3FD-1646-43DC-B0D8-A1DD7DA34B91}"/>
          </ac:picMkLst>
        </pc:picChg>
        <pc:picChg chg="del mod">
          <ac:chgData name="Boban Srezovski" userId="d2c5dd452d77a740" providerId="LiveId" clId="{3B72BE04-D3AB-40A3-A652-7D9F253FAD6F}" dt="2022-04-12T14:32:45.733" v="1161" actId="478"/>
          <ac:picMkLst>
            <pc:docMk/>
            <pc:sldMk cId="1246233504" sldId="919"/>
            <ac:picMk id="6" creationId="{3294ACCC-FA45-4197-BE33-4E072225CF51}"/>
          </ac:picMkLst>
        </pc:picChg>
      </pc:sldChg>
      <pc:sldChg chg="addSp delSp modSp add mod">
        <pc:chgData name="Boban Srezovski" userId="d2c5dd452d77a740" providerId="LiveId" clId="{3B72BE04-D3AB-40A3-A652-7D9F253FAD6F}" dt="2022-04-12T14:34:12.323" v="1188" actId="1076"/>
        <pc:sldMkLst>
          <pc:docMk/>
          <pc:sldMk cId="3221652621" sldId="920"/>
        </pc:sldMkLst>
        <pc:spChg chg="mod">
          <ac:chgData name="Boban Srezovski" userId="d2c5dd452d77a740" providerId="LiveId" clId="{3B72BE04-D3AB-40A3-A652-7D9F253FAD6F}" dt="2022-04-12T14:34:07.196" v="1187" actId="14100"/>
          <ac:spMkLst>
            <pc:docMk/>
            <pc:sldMk cId="3221652621" sldId="920"/>
            <ac:spMk id="3" creationId="{7191CFFF-53FD-4C64-9590-01216DEF2680}"/>
          </ac:spMkLst>
        </pc:spChg>
        <pc:picChg chg="del">
          <ac:chgData name="Boban Srezovski" userId="d2c5dd452d77a740" providerId="LiveId" clId="{3B72BE04-D3AB-40A3-A652-7D9F253FAD6F}" dt="2022-04-12T14:33:31.878" v="1168" actId="478"/>
          <ac:picMkLst>
            <pc:docMk/>
            <pc:sldMk cId="3221652621" sldId="920"/>
            <ac:picMk id="5" creationId="{29B5B3FD-1646-43DC-B0D8-A1DD7DA34B91}"/>
          </ac:picMkLst>
        </pc:picChg>
        <pc:picChg chg="add mod">
          <ac:chgData name="Boban Srezovski" userId="d2c5dd452d77a740" providerId="LiveId" clId="{3B72BE04-D3AB-40A3-A652-7D9F253FAD6F}" dt="2022-04-12T14:34:12.323" v="1188" actId="1076"/>
          <ac:picMkLst>
            <pc:docMk/>
            <pc:sldMk cId="3221652621" sldId="920"/>
            <ac:picMk id="6" creationId="{6584B125-FAEB-4480-B831-3A77DDD70597}"/>
          </ac:picMkLst>
        </pc:picChg>
      </pc:sldChg>
      <pc:sldChg chg="addSp delSp modSp add mod">
        <pc:chgData name="Boban Srezovski" userId="d2c5dd452d77a740" providerId="LiveId" clId="{3B72BE04-D3AB-40A3-A652-7D9F253FAD6F}" dt="2022-04-12T14:34:55.427" v="1206" actId="1076"/>
        <pc:sldMkLst>
          <pc:docMk/>
          <pc:sldMk cId="4195012460" sldId="921"/>
        </pc:sldMkLst>
        <pc:spChg chg="mod">
          <ac:chgData name="Boban Srezovski" userId="d2c5dd452d77a740" providerId="LiveId" clId="{3B72BE04-D3AB-40A3-A652-7D9F253FAD6F}" dt="2022-04-12T14:34:27.587" v="1199" actId="12"/>
          <ac:spMkLst>
            <pc:docMk/>
            <pc:sldMk cId="4195012460" sldId="921"/>
            <ac:spMk id="3" creationId="{7191CFFF-53FD-4C64-9590-01216DEF2680}"/>
          </ac:spMkLst>
        </pc:spChg>
        <pc:picChg chg="add mod">
          <ac:chgData name="Boban Srezovski" userId="d2c5dd452d77a740" providerId="LiveId" clId="{3B72BE04-D3AB-40A3-A652-7D9F253FAD6F}" dt="2022-04-12T14:34:55.427" v="1206" actId="1076"/>
          <ac:picMkLst>
            <pc:docMk/>
            <pc:sldMk cId="4195012460" sldId="921"/>
            <ac:picMk id="5" creationId="{7D735FAC-DE20-441A-93A8-30D16E587F56}"/>
          </ac:picMkLst>
        </pc:picChg>
        <pc:picChg chg="del">
          <ac:chgData name="Boban Srezovski" userId="d2c5dd452d77a740" providerId="LiveId" clId="{3B72BE04-D3AB-40A3-A652-7D9F253FAD6F}" dt="2022-04-12T14:34:28.892" v="1200" actId="478"/>
          <ac:picMkLst>
            <pc:docMk/>
            <pc:sldMk cId="4195012460" sldId="921"/>
            <ac:picMk id="6" creationId="{6584B125-FAEB-4480-B831-3A77DDD70597}"/>
          </ac:picMkLst>
        </pc:picChg>
      </pc:sldChg>
      <pc:sldChg chg="addSp delSp modSp add mod">
        <pc:chgData name="Boban Srezovski" userId="d2c5dd452d77a740" providerId="LiveId" clId="{3B72BE04-D3AB-40A3-A652-7D9F253FAD6F}" dt="2022-04-12T14:35:30.202" v="1221" actId="242"/>
        <pc:sldMkLst>
          <pc:docMk/>
          <pc:sldMk cId="568845339" sldId="922"/>
        </pc:sldMkLst>
        <pc:spChg chg="mod">
          <ac:chgData name="Boban Srezovski" userId="d2c5dd452d77a740" providerId="LiveId" clId="{3B72BE04-D3AB-40A3-A652-7D9F253FAD6F}" dt="2022-04-12T14:35:30.202" v="1221" actId="242"/>
          <ac:spMkLst>
            <pc:docMk/>
            <pc:sldMk cId="568845339" sldId="922"/>
            <ac:spMk id="3" creationId="{7191CFFF-53FD-4C64-9590-01216DEF2680}"/>
          </ac:spMkLst>
        </pc:spChg>
        <pc:picChg chg="del">
          <ac:chgData name="Boban Srezovski" userId="d2c5dd452d77a740" providerId="LiveId" clId="{3B72BE04-D3AB-40A3-A652-7D9F253FAD6F}" dt="2022-04-12T14:35:18.123" v="1216" actId="478"/>
          <ac:picMkLst>
            <pc:docMk/>
            <pc:sldMk cId="568845339" sldId="922"/>
            <ac:picMk id="5" creationId="{7D735FAC-DE20-441A-93A8-30D16E587F56}"/>
          </ac:picMkLst>
        </pc:picChg>
        <pc:picChg chg="add mod">
          <ac:chgData name="Boban Srezovski" userId="d2c5dd452d77a740" providerId="LiveId" clId="{3B72BE04-D3AB-40A3-A652-7D9F253FAD6F}" dt="2022-04-12T14:35:25.338" v="1218" actId="1076"/>
          <ac:picMkLst>
            <pc:docMk/>
            <pc:sldMk cId="568845339" sldId="922"/>
            <ac:picMk id="6" creationId="{5F1B6AD1-C5E6-44D9-8381-7E0B120E5460}"/>
          </ac:picMkLst>
        </pc:picChg>
      </pc:sldChg>
      <pc:sldChg chg="addSp delSp modSp add mod">
        <pc:chgData name="Boban Srezovski" userId="d2c5dd452d77a740" providerId="LiveId" clId="{3B72BE04-D3AB-40A3-A652-7D9F253FAD6F}" dt="2022-04-12T14:36:00.948" v="1228" actId="14100"/>
        <pc:sldMkLst>
          <pc:docMk/>
          <pc:sldMk cId="986710943" sldId="923"/>
        </pc:sldMkLst>
        <pc:spChg chg="mod">
          <ac:chgData name="Boban Srezovski" userId="d2c5dd452d77a740" providerId="LiveId" clId="{3B72BE04-D3AB-40A3-A652-7D9F253FAD6F}" dt="2022-04-12T14:36:00.948" v="1228" actId="14100"/>
          <ac:spMkLst>
            <pc:docMk/>
            <pc:sldMk cId="986710943" sldId="923"/>
            <ac:spMk id="3" creationId="{7191CFFF-53FD-4C64-9590-01216DEF2680}"/>
          </ac:spMkLst>
        </pc:spChg>
        <pc:picChg chg="add mod">
          <ac:chgData name="Boban Srezovski" userId="d2c5dd452d77a740" providerId="LiveId" clId="{3B72BE04-D3AB-40A3-A652-7D9F253FAD6F}" dt="2022-04-12T14:35:57.883" v="1227" actId="1076"/>
          <ac:picMkLst>
            <pc:docMk/>
            <pc:sldMk cId="986710943" sldId="923"/>
            <ac:picMk id="5" creationId="{357CB817-7C51-4C34-9A84-6815C0EAFD82}"/>
          </ac:picMkLst>
        </pc:picChg>
        <pc:picChg chg="del">
          <ac:chgData name="Boban Srezovski" userId="d2c5dd452d77a740" providerId="LiveId" clId="{3B72BE04-D3AB-40A3-A652-7D9F253FAD6F}" dt="2022-04-12T14:35:43.188" v="1225" actId="478"/>
          <ac:picMkLst>
            <pc:docMk/>
            <pc:sldMk cId="986710943" sldId="923"/>
            <ac:picMk id="6" creationId="{5F1B6AD1-C5E6-44D9-8381-7E0B120E5460}"/>
          </ac:picMkLst>
        </pc:picChg>
      </pc:sldChg>
      <pc:sldChg chg="addSp modSp add mod">
        <pc:chgData name="Boban Srezovski" userId="d2c5dd452d77a740" providerId="LiveId" clId="{3B72BE04-D3AB-40A3-A652-7D9F253FAD6F}" dt="2022-04-12T14:43:10.401" v="1417" actId="6549"/>
        <pc:sldMkLst>
          <pc:docMk/>
          <pc:sldMk cId="4141176580" sldId="924"/>
        </pc:sldMkLst>
        <pc:spChg chg="mod">
          <ac:chgData name="Boban Srezovski" userId="d2c5dd452d77a740" providerId="LiveId" clId="{3B72BE04-D3AB-40A3-A652-7D9F253FAD6F}" dt="2022-04-12T14:43:10.401" v="1417" actId="6549"/>
          <ac:spMkLst>
            <pc:docMk/>
            <pc:sldMk cId="4141176580" sldId="924"/>
            <ac:spMk id="3" creationId="{7191CFFF-53FD-4C64-9590-01216DEF2680}"/>
          </ac:spMkLst>
        </pc:spChg>
        <pc:picChg chg="add mod">
          <ac:chgData name="Boban Srezovski" userId="d2c5dd452d77a740" providerId="LiveId" clId="{3B72BE04-D3AB-40A3-A652-7D9F253FAD6F}" dt="2022-04-12T14:43:00.690" v="1411" actId="1076"/>
          <ac:picMkLst>
            <pc:docMk/>
            <pc:sldMk cId="4141176580" sldId="924"/>
            <ac:picMk id="5" creationId="{28C0E8A6-50ED-4E4F-8BE2-FC56F6A23E6B}"/>
          </ac:picMkLst>
        </pc:picChg>
      </pc:sldChg>
      <pc:sldChg chg="modSp add mod">
        <pc:chgData name="Boban Srezovski" userId="d2c5dd452d77a740" providerId="LiveId" clId="{3B72BE04-D3AB-40A3-A652-7D9F253FAD6F}" dt="2022-04-12T14:48:32.498" v="1575" actId="1076"/>
        <pc:sldMkLst>
          <pc:docMk/>
          <pc:sldMk cId="1249279092" sldId="925"/>
        </pc:sldMkLst>
        <pc:spChg chg="mod">
          <ac:chgData name="Boban Srezovski" userId="d2c5dd452d77a740" providerId="LiveId" clId="{3B72BE04-D3AB-40A3-A652-7D9F253FAD6F}" dt="2022-04-12T14:48:29.717" v="1574" actId="20577"/>
          <ac:spMkLst>
            <pc:docMk/>
            <pc:sldMk cId="1249279092" sldId="925"/>
            <ac:spMk id="3" creationId="{7191CFFF-53FD-4C64-9590-01216DEF2680}"/>
          </ac:spMkLst>
        </pc:spChg>
        <pc:picChg chg="mod">
          <ac:chgData name="Boban Srezovski" userId="d2c5dd452d77a740" providerId="LiveId" clId="{3B72BE04-D3AB-40A3-A652-7D9F253FAD6F}" dt="2022-04-12T14:48:32.498" v="1575" actId="1076"/>
          <ac:picMkLst>
            <pc:docMk/>
            <pc:sldMk cId="1249279092" sldId="925"/>
            <ac:picMk id="5" creationId="{D5915F92-1F63-45B8-8B9D-7DF0C58B63D1}"/>
          </ac:picMkLst>
        </pc:picChg>
      </pc:sldChg>
      <pc:sldChg chg="modSp add mod">
        <pc:chgData name="Boban Srezovski" userId="d2c5dd452d77a740" providerId="LiveId" clId="{3B72BE04-D3AB-40A3-A652-7D9F253FAD6F}" dt="2022-04-12T14:50:52.525" v="1639" actId="27636"/>
        <pc:sldMkLst>
          <pc:docMk/>
          <pc:sldMk cId="558233586" sldId="926"/>
        </pc:sldMkLst>
        <pc:spChg chg="mod">
          <ac:chgData name="Boban Srezovski" userId="d2c5dd452d77a740" providerId="LiveId" clId="{3B72BE04-D3AB-40A3-A652-7D9F253FAD6F}" dt="2022-04-12T14:50:52.525" v="1639" actId="27636"/>
          <ac:spMkLst>
            <pc:docMk/>
            <pc:sldMk cId="558233586" sldId="926"/>
            <ac:spMk id="3" creationId="{7191CFFF-53FD-4C64-9590-01216DEF2680}"/>
          </ac:spMkLst>
        </pc:spChg>
      </pc:sldChg>
      <pc:sldChg chg="delSp modSp add mod ord">
        <pc:chgData name="Boban Srezovski" userId="d2c5dd452d77a740" providerId="LiveId" clId="{3B72BE04-D3AB-40A3-A652-7D9F253FAD6F}" dt="2022-04-12T14:53:41.751" v="1750"/>
        <pc:sldMkLst>
          <pc:docMk/>
          <pc:sldMk cId="2336112459" sldId="927"/>
        </pc:sldMkLst>
        <pc:spChg chg="mod">
          <ac:chgData name="Boban Srezovski" userId="d2c5dd452d77a740" providerId="LiveId" clId="{3B72BE04-D3AB-40A3-A652-7D9F253FAD6F}" dt="2022-04-12T14:53:29.330" v="1747" actId="27636"/>
          <ac:spMkLst>
            <pc:docMk/>
            <pc:sldMk cId="2336112459" sldId="927"/>
            <ac:spMk id="3" creationId="{7191CFFF-53FD-4C64-9590-01216DEF2680}"/>
          </ac:spMkLst>
        </pc:spChg>
        <pc:picChg chg="del">
          <ac:chgData name="Boban Srezovski" userId="d2c5dd452d77a740" providerId="LiveId" clId="{3B72BE04-D3AB-40A3-A652-7D9F253FAD6F}" dt="2022-04-12T14:53:37.001" v="1748" actId="478"/>
          <ac:picMkLst>
            <pc:docMk/>
            <pc:sldMk cId="2336112459" sldId="927"/>
            <ac:picMk id="12" creationId="{FB528FEB-AA3F-4803-B56F-72804A54AA93}"/>
          </ac:picMkLst>
        </pc:picChg>
      </pc:sldChg>
      <pc:sldChg chg="modSp add mod">
        <pc:chgData name="Boban Srezovski" userId="d2c5dd452d77a740" providerId="LiveId" clId="{3B72BE04-D3AB-40A3-A652-7D9F253FAD6F}" dt="2022-04-12T15:13:36.375" v="1883" actId="27636"/>
        <pc:sldMkLst>
          <pc:docMk/>
          <pc:sldMk cId="3711679446" sldId="928"/>
        </pc:sldMkLst>
        <pc:spChg chg="mod">
          <ac:chgData name="Boban Srezovski" userId="d2c5dd452d77a740" providerId="LiveId" clId="{3B72BE04-D3AB-40A3-A652-7D9F253FAD6F}" dt="2022-04-12T15:13:36.375" v="1883" actId="27636"/>
          <ac:spMkLst>
            <pc:docMk/>
            <pc:sldMk cId="3711679446" sldId="928"/>
            <ac:spMk id="3" creationId="{7191CFFF-53FD-4C64-9590-01216DEF2680}"/>
          </ac:spMkLst>
        </pc:spChg>
      </pc:sldChg>
      <pc:sldChg chg="modSp add mod">
        <pc:chgData name="Boban Srezovski" userId="d2c5dd452d77a740" providerId="LiveId" clId="{3B72BE04-D3AB-40A3-A652-7D9F253FAD6F}" dt="2022-04-12T15:18:26.270" v="2026" actId="20577"/>
        <pc:sldMkLst>
          <pc:docMk/>
          <pc:sldMk cId="2173465456" sldId="929"/>
        </pc:sldMkLst>
        <pc:spChg chg="mod">
          <ac:chgData name="Boban Srezovski" userId="d2c5dd452d77a740" providerId="LiveId" clId="{3B72BE04-D3AB-40A3-A652-7D9F253FAD6F}" dt="2022-04-12T15:18:26.270" v="2026" actId="20577"/>
          <ac:spMkLst>
            <pc:docMk/>
            <pc:sldMk cId="2173465456" sldId="929"/>
            <ac:spMk id="3" creationId="{7191CFFF-53FD-4C64-9590-01216DEF2680}"/>
          </ac:spMkLst>
        </pc:spChg>
      </pc:sldChg>
      <pc:sldChg chg="modSp add mod">
        <pc:chgData name="Boban Srezovski" userId="d2c5dd452d77a740" providerId="LiveId" clId="{3B72BE04-D3AB-40A3-A652-7D9F253FAD6F}" dt="2022-04-12T15:19:33.932" v="2059" actId="20577"/>
        <pc:sldMkLst>
          <pc:docMk/>
          <pc:sldMk cId="3246572055" sldId="930"/>
        </pc:sldMkLst>
        <pc:spChg chg="mod">
          <ac:chgData name="Boban Srezovski" userId="d2c5dd452d77a740" providerId="LiveId" clId="{3B72BE04-D3AB-40A3-A652-7D9F253FAD6F}" dt="2022-04-12T15:19:33.932" v="2059" actId="20577"/>
          <ac:spMkLst>
            <pc:docMk/>
            <pc:sldMk cId="3246572055" sldId="930"/>
            <ac:spMk id="3" creationId="{7191CFFF-53FD-4C64-9590-01216DEF2680}"/>
          </ac:spMkLst>
        </pc:spChg>
      </pc:sldChg>
      <pc:sldChg chg="addSp delSp modSp add mod">
        <pc:chgData name="Boban Srezovski" userId="d2c5dd452d77a740" providerId="LiveId" clId="{3B72BE04-D3AB-40A3-A652-7D9F253FAD6F}" dt="2022-04-12T15:22:23.939" v="2145" actId="732"/>
        <pc:sldMkLst>
          <pc:docMk/>
          <pc:sldMk cId="634678167" sldId="931"/>
        </pc:sldMkLst>
        <pc:spChg chg="mod">
          <ac:chgData name="Boban Srezovski" userId="d2c5dd452d77a740" providerId="LiveId" clId="{3B72BE04-D3AB-40A3-A652-7D9F253FAD6F}" dt="2022-04-12T15:22:08.945" v="2141" actId="12"/>
          <ac:spMkLst>
            <pc:docMk/>
            <pc:sldMk cId="634678167" sldId="931"/>
            <ac:spMk id="3" creationId="{7191CFFF-53FD-4C64-9590-01216DEF2680}"/>
          </ac:spMkLst>
        </pc:spChg>
        <pc:picChg chg="del">
          <ac:chgData name="Boban Srezovski" userId="d2c5dd452d77a740" providerId="LiveId" clId="{3B72BE04-D3AB-40A3-A652-7D9F253FAD6F}" dt="2022-04-12T15:22:10.020" v="2142" actId="478"/>
          <ac:picMkLst>
            <pc:docMk/>
            <pc:sldMk cId="634678167" sldId="931"/>
            <ac:picMk id="5" creationId="{5F3355CC-A6A8-4FD8-B0DD-7121A5610DCC}"/>
          </ac:picMkLst>
        </pc:picChg>
        <pc:picChg chg="add mod modCrop">
          <ac:chgData name="Boban Srezovski" userId="d2c5dd452d77a740" providerId="LiveId" clId="{3B72BE04-D3AB-40A3-A652-7D9F253FAD6F}" dt="2022-04-12T15:22:23.939" v="2145" actId="732"/>
          <ac:picMkLst>
            <pc:docMk/>
            <pc:sldMk cId="634678167" sldId="931"/>
            <ac:picMk id="6" creationId="{FD662F96-F70D-475F-BB87-1F048FD12B1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71AD5C-0B41-4EA6-BB84-19770D2D80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03E2288-F011-483F-A1AB-C319A03B433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A2A8A-917E-43FA-8D2E-45EE0056776D}" type="datetimeFigureOut">
              <a:rPr lang="en-US" smtClean="0"/>
              <a:t>2/5/2023</a:t>
            </a:fld>
            <a:endParaRPr lang="en-US"/>
          </a:p>
        </p:txBody>
      </p:sp>
      <p:sp>
        <p:nvSpPr>
          <p:cNvPr id="4" name="Slide Image Placeholder 3">
            <a:extLst>
              <a:ext uri="{FF2B5EF4-FFF2-40B4-BE49-F238E27FC236}">
                <a16:creationId xmlns:a16="http://schemas.microsoft.com/office/drawing/2014/main" id="{0212EDD7-B42C-440A-B83A-5C191B3EA47C}"/>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A4B97DD5-3432-4510-BEB0-99075528AB1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F27CC83-2BBD-4D9F-9876-1EB7478BA03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D6B96750-1E30-4AF4-BC79-0E53EF7B3E2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B9D748-BBBD-4892-956A-E6137FC046B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5ABE304-FEA4-4938-A6BC-F6F5562CB43D}" type="datetimeFigureOut">
              <a:rPr lang="en-US" smtClean="0"/>
              <a:t>2/5/2023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C546B5EB-5486-4D2F-AC9F-DBA148209D31}" type="slidenum">
              <a:rPr lang="en-US" smtClean="0"/>
              <a:t>‹#›</a:t>
            </a:fld>
            <a:endParaRPr lang="en-US"/>
          </a:p>
        </p:txBody>
      </p:sp>
    </p:spTree>
    <p:extLst>
      <p:ext uri="{BB962C8B-B14F-4D97-AF65-F5344CB8AC3E}">
        <p14:creationId xmlns:p14="http://schemas.microsoft.com/office/powerpoint/2010/main" val="13197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ABE304-FEA4-4938-A6BC-F6F5562CB43D}"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6B5EB-5486-4D2F-AC9F-DBA148209D31}" type="slidenum">
              <a:rPr lang="en-US" smtClean="0"/>
              <a:t>‹#›</a:t>
            </a:fld>
            <a:endParaRPr lang="en-US"/>
          </a:p>
        </p:txBody>
      </p:sp>
    </p:spTree>
    <p:extLst>
      <p:ext uri="{BB962C8B-B14F-4D97-AF65-F5344CB8AC3E}">
        <p14:creationId xmlns:p14="http://schemas.microsoft.com/office/powerpoint/2010/main" val="2201637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5ABE304-FEA4-4938-A6BC-F6F5562CB43D}" type="datetimeFigureOut">
              <a:rPr lang="en-US" smtClean="0"/>
              <a:t>2/5/2023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C546B5EB-5486-4D2F-AC9F-DBA148209D31}" type="slidenum">
              <a:rPr lang="en-US" smtClean="0"/>
              <a:t>‹#›</a:t>
            </a:fld>
            <a:endParaRPr lang="en-US"/>
          </a:p>
        </p:txBody>
      </p:sp>
    </p:spTree>
    <p:extLst>
      <p:ext uri="{BB962C8B-B14F-4D97-AF65-F5344CB8AC3E}">
        <p14:creationId xmlns:p14="http://schemas.microsoft.com/office/powerpoint/2010/main" val="871471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ABE304-FEA4-4938-A6BC-F6F5562CB43D}"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C546B5EB-5486-4D2F-AC9F-DBA148209D31}" type="slidenum">
              <a:rPr lang="en-US" smtClean="0"/>
              <a:t>‹#›</a:t>
            </a:fld>
            <a:endParaRPr lang="en-US"/>
          </a:p>
        </p:txBody>
      </p:sp>
    </p:spTree>
    <p:extLst>
      <p:ext uri="{BB962C8B-B14F-4D97-AF65-F5344CB8AC3E}">
        <p14:creationId xmlns:p14="http://schemas.microsoft.com/office/powerpoint/2010/main" val="1322786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5ABE304-FEA4-4938-A6BC-F6F5562CB43D}" type="datetimeFigureOut">
              <a:rPr lang="en-US" smtClean="0"/>
              <a:t>2/5/2023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546B5EB-5486-4D2F-AC9F-DBA148209D31}" type="slidenum">
              <a:rPr lang="en-US" smtClean="0"/>
              <a:t>‹#›</a:t>
            </a:fld>
            <a:endParaRPr lang="en-US"/>
          </a:p>
        </p:txBody>
      </p:sp>
    </p:spTree>
    <p:extLst>
      <p:ext uri="{BB962C8B-B14F-4D97-AF65-F5344CB8AC3E}">
        <p14:creationId xmlns:p14="http://schemas.microsoft.com/office/powerpoint/2010/main" val="403773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ABE304-FEA4-4938-A6BC-F6F5562CB43D}"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6B5EB-5486-4D2F-AC9F-DBA148209D31}" type="slidenum">
              <a:rPr lang="en-US" smtClean="0"/>
              <a:t>‹#›</a:t>
            </a:fld>
            <a:endParaRPr lang="en-US"/>
          </a:p>
        </p:txBody>
      </p:sp>
    </p:spTree>
    <p:extLst>
      <p:ext uri="{BB962C8B-B14F-4D97-AF65-F5344CB8AC3E}">
        <p14:creationId xmlns:p14="http://schemas.microsoft.com/office/powerpoint/2010/main" val="718666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ABE304-FEA4-4938-A6BC-F6F5562CB43D}" type="datetimeFigureOut">
              <a:rPr lang="en-US" smtClean="0"/>
              <a:t>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46B5EB-5486-4D2F-AC9F-DBA148209D31}" type="slidenum">
              <a:rPr lang="en-US" smtClean="0"/>
              <a:t>‹#›</a:t>
            </a:fld>
            <a:endParaRPr lang="en-US"/>
          </a:p>
        </p:txBody>
      </p:sp>
    </p:spTree>
    <p:extLst>
      <p:ext uri="{BB962C8B-B14F-4D97-AF65-F5344CB8AC3E}">
        <p14:creationId xmlns:p14="http://schemas.microsoft.com/office/powerpoint/2010/main" val="1544014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5ABE304-FEA4-4938-A6BC-F6F5562CB43D}" type="datetimeFigureOut">
              <a:rPr lang="en-US" smtClean="0"/>
              <a:t>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46B5EB-5486-4D2F-AC9F-DBA148209D31}"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877648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ABE304-FEA4-4938-A6BC-F6F5562CB43D}" type="datetimeFigureOut">
              <a:rPr lang="en-US" smtClean="0"/>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46B5EB-5486-4D2F-AC9F-DBA148209D31}" type="slidenum">
              <a:rPr lang="en-US" smtClean="0"/>
              <a:t>‹#›</a:t>
            </a:fld>
            <a:endParaRPr lang="en-US"/>
          </a:p>
        </p:txBody>
      </p:sp>
    </p:spTree>
    <p:extLst>
      <p:ext uri="{BB962C8B-B14F-4D97-AF65-F5344CB8AC3E}">
        <p14:creationId xmlns:p14="http://schemas.microsoft.com/office/powerpoint/2010/main" val="12246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5ABE304-FEA4-4938-A6BC-F6F5562CB43D}" type="datetimeFigureOut">
              <a:rPr lang="en-US" smtClean="0"/>
              <a:t>2/5/2023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546B5EB-5486-4D2F-AC9F-DBA148209D31}" type="slidenum">
              <a:rPr lang="en-US" smtClean="0"/>
              <a:t>‹#›</a:t>
            </a:fld>
            <a:endParaRPr lang="en-US"/>
          </a:p>
        </p:txBody>
      </p:sp>
    </p:spTree>
    <p:extLst>
      <p:ext uri="{BB962C8B-B14F-4D97-AF65-F5344CB8AC3E}">
        <p14:creationId xmlns:p14="http://schemas.microsoft.com/office/powerpoint/2010/main" val="1821652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ABE304-FEA4-4938-A6BC-F6F5562CB43D}"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546B5EB-5486-4D2F-AC9F-DBA148209D31}" type="slidenum">
              <a:rPr lang="en-US" smtClean="0"/>
              <a:t>‹#›</a:t>
            </a:fld>
            <a:endParaRPr lang="en-US"/>
          </a:p>
        </p:txBody>
      </p:sp>
    </p:spTree>
    <p:extLst>
      <p:ext uri="{BB962C8B-B14F-4D97-AF65-F5344CB8AC3E}">
        <p14:creationId xmlns:p14="http://schemas.microsoft.com/office/powerpoint/2010/main" val="3045581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5ABE304-FEA4-4938-A6BC-F6F5562CB43D}" type="datetimeFigureOut">
              <a:rPr lang="en-US" smtClean="0"/>
              <a:t>2/5/2023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C546B5EB-5486-4D2F-AC9F-DBA148209D31}"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28461938"/>
      </p:ext>
    </p:extLst>
  </p:cSld>
  <p:clrMap bg1="lt1" tx1="dk1" bg2="lt2" tx2="dk2" accent1="accent1" accent2="accent2" accent3="accent3" accent4="accent4" accent5="accent5" accent6="accent6" hlink="hlink" folHlink="folHlink"/>
  <p:sldLayoutIdLst>
    <p:sldLayoutId id="2147487037" r:id="rId1"/>
    <p:sldLayoutId id="2147487038" r:id="rId2"/>
    <p:sldLayoutId id="2147487039" r:id="rId3"/>
    <p:sldLayoutId id="2147487040" r:id="rId4"/>
    <p:sldLayoutId id="2147487041" r:id="rId5"/>
    <p:sldLayoutId id="2147487042" r:id="rId6"/>
    <p:sldLayoutId id="2147487043" r:id="rId7"/>
    <p:sldLayoutId id="2147487044" r:id="rId8"/>
    <p:sldLayoutId id="2147487045" r:id="rId9"/>
    <p:sldLayoutId id="2147487046" r:id="rId10"/>
    <p:sldLayoutId id="214748704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51ED-E201-46BE-B207-BB09860B7F38}"/>
              </a:ext>
            </a:extLst>
          </p:cNvPr>
          <p:cNvSpPr>
            <a:spLocks noGrp="1"/>
          </p:cNvSpPr>
          <p:nvPr>
            <p:ph type="ctrTitle"/>
          </p:nvPr>
        </p:nvSpPr>
        <p:spPr>
          <a:xfrm>
            <a:off x="532551" y="1020431"/>
            <a:ext cx="11126898" cy="1475013"/>
          </a:xfrm>
        </p:spPr>
        <p:txBody>
          <a:bodyPr>
            <a:noAutofit/>
          </a:bodyPr>
          <a:lstStyle/>
          <a:p>
            <a:r>
              <a:rPr lang="en-US" sz="4000" dirty="0"/>
              <a:t>HTML and CSS</a:t>
            </a:r>
            <a:br>
              <a:rPr lang="en-US" sz="4000" dirty="0"/>
            </a:br>
            <a:r>
              <a:rPr lang="en-US" sz="2800" dirty="0"/>
              <a:t>Chapter 10: Creating Interactivity With CSS And JavaScript</a:t>
            </a:r>
            <a:endParaRPr lang="en-US" sz="4000" dirty="0"/>
          </a:p>
        </p:txBody>
      </p:sp>
      <p:sp>
        <p:nvSpPr>
          <p:cNvPr id="3" name="Subtitle 2">
            <a:extLst>
              <a:ext uri="{FF2B5EF4-FFF2-40B4-BE49-F238E27FC236}">
                <a16:creationId xmlns:a16="http://schemas.microsoft.com/office/drawing/2014/main" id="{BF08F604-1036-4A25-AF00-D2712D8AFE4D}"/>
              </a:ext>
            </a:extLst>
          </p:cNvPr>
          <p:cNvSpPr>
            <a:spLocks noGrp="1"/>
          </p:cNvSpPr>
          <p:nvPr>
            <p:ph type="subTitle" idx="1"/>
          </p:nvPr>
        </p:nvSpPr>
        <p:spPr>
          <a:xfrm>
            <a:off x="581194" y="2550444"/>
            <a:ext cx="10993546" cy="453848"/>
          </a:xfrm>
        </p:spPr>
        <p:txBody>
          <a:bodyPr>
            <a:normAutofit fontScale="77500" lnSpcReduction="20000"/>
          </a:bodyPr>
          <a:lstStyle/>
          <a:p>
            <a:pPr algn="l"/>
            <a:r>
              <a:rPr lang="en-US" sz="1800" b="0" i="0" u="none" strike="noStrike" baseline="0" dirty="0">
                <a:latin typeface="JansonTextLTStd-Roman"/>
              </a:rPr>
              <a:t>In this chapter, You will learn how to use the CSS transform property to make elements move on a webpage. you will learn how to create an external JavaScript file and write several functions. </a:t>
            </a:r>
            <a:endParaRPr lang="en-US" dirty="0"/>
          </a:p>
        </p:txBody>
      </p:sp>
      <p:pic>
        <p:nvPicPr>
          <p:cNvPr id="13" name="Picture 12">
            <a:extLst>
              <a:ext uri="{FF2B5EF4-FFF2-40B4-BE49-F238E27FC236}">
                <a16:creationId xmlns:a16="http://schemas.microsoft.com/office/drawing/2014/main" id="{6B3E9E01-D7BC-43C7-A0CC-945328E69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7150" y="812232"/>
            <a:ext cx="3982299" cy="379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031BDD6-D182-40E4-A122-8821D78B5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94" y="3160774"/>
            <a:ext cx="5283208" cy="3169924"/>
          </a:xfrm>
          <a:prstGeom prst="rect">
            <a:avLst/>
          </a:prstGeom>
        </p:spPr>
      </p:pic>
    </p:spTree>
    <p:extLst>
      <p:ext uri="{BB962C8B-B14F-4D97-AF65-F5344CB8AC3E}">
        <p14:creationId xmlns:p14="http://schemas.microsoft.com/office/powerpoint/2010/main" val="41205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Using CSS to Create Interactivity</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5"/>
            <a:ext cx="5102599" cy="4211339"/>
          </a:xfrm>
        </p:spPr>
        <p:txBody>
          <a:bodyPr numCol="1" anchor="ctr">
            <a:normAutofit/>
          </a:bodyPr>
          <a:lstStyle/>
          <a:p>
            <a:pPr marL="0" indent="0" algn="l">
              <a:buNone/>
            </a:pPr>
            <a:r>
              <a:rPr lang="en-US" sz="1800" b="0" i="0" u="none" strike="noStrike" baseline="0" dirty="0">
                <a:latin typeface="JansonTextLTStd-Roman"/>
              </a:rPr>
              <a:t>Figure 10–6 shows an example of several transforms.</a:t>
            </a:r>
          </a:p>
          <a:p>
            <a:pPr marL="0" indent="0" algn="l">
              <a:buNone/>
            </a:pPr>
            <a:endParaRPr lang="en-US" dirty="0">
              <a:latin typeface="JansonTextLTStd-Roman"/>
            </a:endParaRPr>
          </a:p>
          <a:p>
            <a:pPr marL="0" indent="0" algn="l">
              <a:buNone/>
            </a:pPr>
            <a:endParaRPr lang="en-US" sz="1800" b="0" i="0" u="none" strike="noStrike" baseline="0" dirty="0">
              <a:latin typeface="JansonTextLTStd-Roman"/>
            </a:endParaRPr>
          </a:p>
          <a:p>
            <a:pPr marL="0" indent="0" algn="l">
              <a:buNone/>
            </a:pPr>
            <a:r>
              <a:rPr lang="en-US" sz="1800" b="0" i="0" u="none" strike="noStrike" baseline="0" dirty="0">
                <a:latin typeface="JansonTextLTStd-Roman"/>
              </a:rPr>
              <a:t>As Figure 10–6 demonstrates, the translate method moves the element from its original position. The scale method increases the size of the original element. The rotate method rotates the element 30 degrees clockwise. The skew method skews the sides of the element.</a:t>
            </a:r>
            <a:endParaRPr lang="en-US" sz="1800" dirty="0"/>
          </a:p>
        </p:txBody>
      </p:sp>
      <p:pic>
        <p:nvPicPr>
          <p:cNvPr id="5" name="Picture 4">
            <a:extLst>
              <a:ext uri="{FF2B5EF4-FFF2-40B4-BE49-F238E27FC236}">
                <a16:creationId xmlns:a16="http://schemas.microsoft.com/office/drawing/2014/main" id="{9E913ADD-2B66-4F59-AF57-59A13CEAA6E6}"/>
              </a:ext>
            </a:extLst>
          </p:cNvPr>
          <p:cNvPicPr>
            <a:picLocks noChangeAspect="1"/>
          </p:cNvPicPr>
          <p:nvPr/>
        </p:nvPicPr>
        <p:blipFill>
          <a:blip r:embed="rId2"/>
          <a:stretch>
            <a:fillRect/>
          </a:stretch>
        </p:blipFill>
        <p:spPr>
          <a:xfrm>
            <a:off x="5876758" y="2427979"/>
            <a:ext cx="5734050" cy="3905250"/>
          </a:xfrm>
          <a:prstGeom prst="rect">
            <a:avLst/>
          </a:prstGeom>
        </p:spPr>
      </p:pic>
    </p:spTree>
    <p:extLst>
      <p:ext uri="{BB962C8B-B14F-4D97-AF65-F5344CB8AC3E}">
        <p14:creationId xmlns:p14="http://schemas.microsoft.com/office/powerpoint/2010/main" val="2454548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1" y="2010895"/>
            <a:ext cx="5543217" cy="4629150"/>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In the styles.css file, tap or click at the end of Line 305, if necessary,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306 and 307.</a:t>
            </a:r>
          </a:p>
          <a:p>
            <a:pPr algn="l">
              <a:buFont typeface="Wingdings" panose="05000000000000000000" pitchFamily="2" charset="2"/>
              <a:buChar char="Ø"/>
            </a:pPr>
            <a:r>
              <a:rPr lang="en-US" sz="1800" b="0" i="0" u="none" strike="noStrike" baseline="0" dirty="0">
                <a:solidFill>
                  <a:srgbClr val="000000"/>
                </a:solidFill>
                <a:latin typeface="FrutigerLTStd-Roman"/>
              </a:rPr>
              <a:t>On Line 307, type </a:t>
            </a:r>
            <a:r>
              <a:rPr lang="en-US" sz="1800" b="1" i="0" u="none" strike="noStrike" baseline="0" dirty="0" err="1">
                <a:solidFill>
                  <a:srgbClr val="000000"/>
                </a:solidFill>
                <a:latin typeface="CourierStd-Bold"/>
              </a:rPr>
              <a:t>th</a:t>
            </a:r>
            <a:r>
              <a:rPr lang="en-US" sz="1800" b="1" i="0" u="none" strike="noStrike" baseline="0" dirty="0">
                <a:solidFill>
                  <a:srgbClr val="000000"/>
                </a:solidFill>
                <a:latin typeface="CourierStd-Bold"/>
              </a:rPr>
              <a:t> { </a:t>
            </a:r>
            <a:r>
              <a:rPr lang="en-US" sz="1800" b="0" i="0" u="none" strike="noStrike" baseline="0" dirty="0">
                <a:solidFill>
                  <a:srgbClr val="000000"/>
                </a:solidFill>
                <a:latin typeface="FrutigerLTStd-Roman"/>
              </a:rPr>
              <a:t>to insert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308, increase the indent, and then type </a:t>
            </a:r>
            <a:r>
              <a:rPr lang="en-US" sz="1800" b="1" i="0" u="none" strike="noStrike" baseline="0" dirty="0">
                <a:solidFill>
                  <a:srgbClr val="000000"/>
                </a:solidFill>
                <a:latin typeface="CourierStd-Bold"/>
              </a:rPr>
              <a:t>background-color: #000; </a:t>
            </a:r>
            <a:r>
              <a:rPr lang="en-US" sz="1800" b="0" i="0" u="none" strike="noStrike" baseline="0" dirty="0">
                <a:solidFill>
                  <a:srgbClr val="000000"/>
                </a:solidFill>
                <a:latin typeface="FrutigerLTStd-Roman"/>
              </a:rPr>
              <a:t>to insert a new declaration.</a:t>
            </a:r>
            <a:endParaRPr lang="en-US" dirty="0"/>
          </a:p>
        </p:txBody>
      </p:sp>
      <p:pic>
        <p:nvPicPr>
          <p:cNvPr id="5" name="Picture 4">
            <a:extLst>
              <a:ext uri="{FF2B5EF4-FFF2-40B4-BE49-F238E27FC236}">
                <a16:creationId xmlns:a16="http://schemas.microsoft.com/office/drawing/2014/main" id="{C6EAC92E-4BF8-4E89-89CA-AC8BDA8C4120}"/>
              </a:ext>
            </a:extLst>
          </p:cNvPr>
          <p:cNvPicPr>
            <a:picLocks noChangeAspect="1"/>
          </p:cNvPicPr>
          <p:nvPr/>
        </p:nvPicPr>
        <p:blipFill>
          <a:blip r:embed="rId2"/>
          <a:stretch>
            <a:fillRect/>
          </a:stretch>
        </p:blipFill>
        <p:spPr>
          <a:xfrm>
            <a:off x="6124408" y="2939730"/>
            <a:ext cx="5486400" cy="2771480"/>
          </a:xfrm>
          <a:prstGeom prst="rect">
            <a:avLst/>
          </a:prstGeom>
        </p:spPr>
      </p:pic>
    </p:spTree>
    <p:extLst>
      <p:ext uri="{BB962C8B-B14F-4D97-AF65-F5344CB8AC3E}">
        <p14:creationId xmlns:p14="http://schemas.microsoft.com/office/powerpoint/2010/main" val="36314125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1" y="2010895"/>
            <a:ext cx="5543217" cy="4629150"/>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309, and then type </a:t>
            </a:r>
            <a:r>
              <a:rPr lang="en-US" sz="1800" b="1" i="0" u="none" strike="noStrike" baseline="0" dirty="0">
                <a:solidFill>
                  <a:srgbClr val="000000"/>
                </a:solidFill>
                <a:latin typeface="CourierStd-Bold"/>
              </a:rPr>
              <a:t>color: #fff;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310, and then type </a:t>
            </a:r>
            <a:r>
              <a:rPr lang="en-US" sz="1800" b="1" i="0" u="none" strike="noStrike" baseline="0" dirty="0">
                <a:solidFill>
                  <a:srgbClr val="000000"/>
                </a:solidFill>
                <a:latin typeface="CourierStd-Bold"/>
              </a:rPr>
              <a:t>font-size: 1.15em;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311,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8–30).</a:t>
            </a:r>
            <a:endParaRPr lang="en-US" dirty="0"/>
          </a:p>
        </p:txBody>
      </p:sp>
      <p:pic>
        <p:nvPicPr>
          <p:cNvPr id="5" name="Picture 4">
            <a:extLst>
              <a:ext uri="{FF2B5EF4-FFF2-40B4-BE49-F238E27FC236}">
                <a16:creationId xmlns:a16="http://schemas.microsoft.com/office/drawing/2014/main" id="{C6EAC92E-4BF8-4E89-89CA-AC8BDA8C4120}"/>
              </a:ext>
            </a:extLst>
          </p:cNvPr>
          <p:cNvPicPr>
            <a:picLocks noChangeAspect="1"/>
          </p:cNvPicPr>
          <p:nvPr/>
        </p:nvPicPr>
        <p:blipFill>
          <a:blip r:embed="rId2"/>
          <a:stretch>
            <a:fillRect/>
          </a:stretch>
        </p:blipFill>
        <p:spPr>
          <a:xfrm>
            <a:off x="6124408" y="2939730"/>
            <a:ext cx="5486400" cy="2771480"/>
          </a:xfrm>
          <a:prstGeom prst="rect">
            <a:avLst/>
          </a:prstGeom>
        </p:spPr>
      </p:pic>
    </p:spTree>
    <p:extLst>
      <p:ext uri="{BB962C8B-B14F-4D97-AF65-F5344CB8AC3E}">
        <p14:creationId xmlns:p14="http://schemas.microsoft.com/office/powerpoint/2010/main" val="2113160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4524208" cy="4629150"/>
          </a:xfrm>
        </p:spPr>
        <p:txBody>
          <a:bodyPr anchor="ctr">
            <a:normAutofit/>
          </a:bodyPr>
          <a:lstStyle/>
          <a:p>
            <a:pPr algn="l">
              <a:buFont typeface="Wingdings" panose="05000000000000000000" pitchFamily="2" charset="2"/>
              <a:buChar char="Ø"/>
            </a:pPr>
            <a:r>
              <a:rPr lang="en-US" sz="1800" b="0" i="0" u="none" strike="noStrike" baseline="0" dirty="0">
                <a:latin typeface="FrutigerLTStd-Roman"/>
              </a:rPr>
              <a:t>Save your changes and refresh classes.html in your browser (Figure 8–31).</a:t>
            </a:r>
            <a:endParaRPr lang="en-US" dirty="0"/>
          </a:p>
        </p:txBody>
      </p:sp>
      <p:pic>
        <p:nvPicPr>
          <p:cNvPr id="4" name="Picture 3">
            <a:extLst>
              <a:ext uri="{FF2B5EF4-FFF2-40B4-BE49-F238E27FC236}">
                <a16:creationId xmlns:a16="http://schemas.microsoft.com/office/drawing/2014/main" id="{D89D7EB7-6C63-4315-9AE6-B10539C13C77}"/>
              </a:ext>
            </a:extLst>
          </p:cNvPr>
          <p:cNvPicPr>
            <a:picLocks noChangeAspect="1"/>
          </p:cNvPicPr>
          <p:nvPr/>
        </p:nvPicPr>
        <p:blipFill>
          <a:blip r:embed="rId2"/>
          <a:stretch>
            <a:fillRect/>
          </a:stretch>
        </p:blipFill>
        <p:spPr>
          <a:xfrm>
            <a:off x="5400508" y="2372845"/>
            <a:ext cx="6210300" cy="3905250"/>
          </a:xfrm>
          <a:prstGeom prst="rect">
            <a:avLst/>
          </a:prstGeom>
        </p:spPr>
      </p:pic>
    </p:spTree>
    <p:extLst>
      <p:ext uri="{BB962C8B-B14F-4D97-AF65-F5344CB8AC3E}">
        <p14:creationId xmlns:p14="http://schemas.microsoft.com/office/powerpoint/2010/main" val="35868503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1" y="2010895"/>
            <a:ext cx="5543217" cy="4629150"/>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In the styles.css file, tap or click at the end of Line 311, if necessary,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312 and 313.</a:t>
            </a:r>
          </a:p>
          <a:p>
            <a:pPr algn="l">
              <a:buFont typeface="Wingdings" panose="05000000000000000000" pitchFamily="2" charset="2"/>
              <a:buChar char="Ø"/>
            </a:pPr>
            <a:r>
              <a:rPr lang="en-US" sz="1800" b="0" i="0" u="none" strike="noStrike" baseline="0" dirty="0">
                <a:solidFill>
                  <a:srgbClr val="000000"/>
                </a:solidFill>
                <a:latin typeface="FrutigerLTStd-Roman"/>
              </a:rPr>
              <a:t>On Line 313, type </a:t>
            </a:r>
            <a:r>
              <a:rPr lang="en-US" sz="1800" b="1" i="0" u="none" strike="noStrike" baseline="0" dirty="0" err="1">
                <a:solidFill>
                  <a:srgbClr val="000000"/>
                </a:solidFill>
                <a:latin typeface="CourierStd-Bold"/>
              </a:rPr>
              <a:t>tr:nth-child</a:t>
            </a:r>
            <a:r>
              <a:rPr lang="en-US" sz="1800" b="1" i="0" u="none" strike="noStrike" baseline="0" dirty="0">
                <a:solidFill>
                  <a:srgbClr val="000000"/>
                </a:solidFill>
                <a:latin typeface="CourierStd-Bold"/>
              </a:rPr>
              <a:t>(odd) { </a:t>
            </a:r>
            <a:r>
              <a:rPr lang="en-US" sz="1800" b="0" i="0" u="none" strike="noStrike" baseline="0" dirty="0">
                <a:solidFill>
                  <a:srgbClr val="000000"/>
                </a:solidFill>
                <a:latin typeface="FrutigerLTStd-Roman"/>
              </a:rPr>
              <a:t>to insert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314, increase the indent, and then type </a:t>
            </a:r>
            <a:r>
              <a:rPr lang="en-US" sz="1800" b="1" i="0" u="none" strike="noStrike" baseline="0" dirty="0">
                <a:solidFill>
                  <a:srgbClr val="000000"/>
                </a:solidFill>
                <a:latin typeface="CourierStd-Bold"/>
              </a:rPr>
              <a:t>background-color: #ccc;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315,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8–32).</a:t>
            </a:r>
            <a:endParaRPr lang="en-US" dirty="0"/>
          </a:p>
        </p:txBody>
      </p:sp>
      <p:pic>
        <p:nvPicPr>
          <p:cNvPr id="4" name="Picture 3">
            <a:extLst>
              <a:ext uri="{FF2B5EF4-FFF2-40B4-BE49-F238E27FC236}">
                <a16:creationId xmlns:a16="http://schemas.microsoft.com/office/drawing/2014/main" id="{57F5C87B-7450-4C8E-BB3E-752BB1A93E4D}"/>
              </a:ext>
            </a:extLst>
          </p:cNvPr>
          <p:cNvPicPr>
            <a:picLocks noChangeAspect="1"/>
          </p:cNvPicPr>
          <p:nvPr/>
        </p:nvPicPr>
        <p:blipFill>
          <a:blip r:embed="rId2"/>
          <a:stretch>
            <a:fillRect/>
          </a:stretch>
        </p:blipFill>
        <p:spPr>
          <a:xfrm>
            <a:off x="6124408" y="2937686"/>
            <a:ext cx="5486400" cy="2775568"/>
          </a:xfrm>
          <a:prstGeom prst="rect">
            <a:avLst/>
          </a:prstGeom>
        </p:spPr>
      </p:pic>
    </p:spTree>
    <p:extLst>
      <p:ext uri="{BB962C8B-B14F-4D97-AF65-F5344CB8AC3E}">
        <p14:creationId xmlns:p14="http://schemas.microsoft.com/office/powerpoint/2010/main" val="638605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4524208" cy="4629150"/>
          </a:xfrm>
        </p:spPr>
        <p:txBody>
          <a:bodyPr anchor="ctr">
            <a:normAutofit/>
          </a:bodyPr>
          <a:lstStyle/>
          <a:p>
            <a:pPr algn="l">
              <a:buFont typeface="Wingdings" panose="05000000000000000000" pitchFamily="2" charset="2"/>
              <a:buChar char="Ø"/>
            </a:pPr>
            <a:r>
              <a:rPr lang="en-US" sz="1800" b="0" i="0" u="none" strike="noStrike" baseline="0" dirty="0">
                <a:latin typeface="FrutigerLTStd-Roman"/>
              </a:rPr>
              <a:t>Save your changes and refresh classes.html in your browser (Figure 8–33).</a:t>
            </a:r>
            <a:endParaRPr lang="en-US" dirty="0"/>
          </a:p>
        </p:txBody>
      </p:sp>
      <p:pic>
        <p:nvPicPr>
          <p:cNvPr id="5" name="Picture 4">
            <a:extLst>
              <a:ext uri="{FF2B5EF4-FFF2-40B4-BE49-F238E27FC236}">
                <a16:creationId xmlns:a16="http://schemas.microsoft.com/office/drawing/2014/main" id="{D104DB4B-8D73-4CDB-8D8C-3032AF5372AF}"/>
              </a:ext>
            </a:extLst>
          </p:cNvPr>
          <p:cNvPicPr>
            <a:picLocks noChangeAspect="1"/>
          </p:cNvPicPr>
          <p:nvPr/>
        </p:nvPicPr>
        <p:blipFill>
          <a:blip r:embed="rId2"/>
          <a:stretch>
            <a:fillRect/>
          </a:stretch>
        </p:blipFill>
        <p:spPr>
          <a:xfrm>
            <a:off x="5305258" y="2396657"/>
            <a:ext cx="6305550" cy="3857625"/>
          </a:xfrm>
          <a:prstGeom prst="rect">
            <a:avLst/>
          </a:prstGeom>
        </p:spPr>
      </p:pic>
    </p:spTree>
    <p:extLst>
      <p:ext uri="{BB962C8B-B14F-4D97-AF65-F5344CB8AC3E}">
        <p14:creationId xmlns:p14="http://schemas.microsoft.com/office/powerpoint/2010/main" val="31965634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a Table for a Large Desktop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08094"/>
            <a:ext cx="5514807" cy="4509247"/>
          </a:xfrm>
        </p:spPr>
        <p:txBody>
          <a:bodyPr anchor="t">
            <a:normAutofit fontScale="92500" lnSpcReduction="20000"/>
          </a:bodyPr>
          <a:lstStyle/>
          <a:p>
            <a:pPr marL="0" indent="0" algn="l">
              <a:buNone/>
            </a:pPr>
            <a:r>
              <a:rPr lang="en-US" sz="1800" b="0" i="0" u="none" strike="noStrike" baseline="0" dirty="0">
                <a:solidFill>
                  <a:srgbClr val="000000"/>
                </a:solidFill>
                <a:latin typeface="JansonTextLTStd-Roman"/>
              </a:rPr>
              <a:t>Create a new style rule to style the table for a large desktop viewport. </a:t>
            </a:r>
            <a:r>
              <a:rPr lang="en-US" sz="1800" b="1" i="1" u="none" strike="noStrike" baseline="0" dirty="0">
                <a:solidFill>
                  <a:srgbClr val="000000"/>
                </a:solidFill>
                <a:latin typeface="JansonTextLTStd-BoldItalic"/>
              </a:rPr>
              <a:t>Why? </a:t>
            </a:r>
            <a:r>
              <a:rPr lang="en-US" sz="1800" b="0" i="1" u="none" strike="noStrike" baseline="0" dirty="0">
                <a:solidFill>
                  <a:srgbClr val="000000"/>
                </a:solidFill>
                <a:latin typeface="JansonTextLTStd-Italic"/>
              </a:rPr>
              <a:t>Format the table to restrict the width to 80 percent for a large desktop viewport. </a:t>
            </a:r>
            <a:r>
              <a:rPr lang="en-US" sz="1800" b="0" i="0" u="none" strike="noStrike" baseline="0" dirty="0">
                <a:solidFill>
                  <a:srgbClr val="000000"/>
                </a:solidFill>
                <a:latin typeface="JansonTextLTStd-Roman"/>
              </a:rPr>
              <a:t>Add a new style rule to the large desktop media query to format the table width to 80 percent. The following steps create a new style rule for the large desktop viewport.</a:t>
            </a:r>
          </a:p>
          <a:p>
            <a:pPr marL="0" indent="0" algn="l">
              <a:buNone/>
            </a:pPr>
            <a:r>
              <a:rPr lang="en-US" sz="1800" b="0" i="0" u="none" strike="noStrike" baseline="0" dirty="0">
                <a:solidFill>
                  <a:srgbClr val="FFFFFF"/>
                </a:solidFill>
                <a:latin typeface="FrutigerLTStd-Black"/>
              </a:rPr>
              <a:t>1</a:t>
            </a:r>
          </a:p>
          <a:p>
            <a:pPr algn="l">
              <a:buFont typeface="Wingdings" panose="05000000000000000000" pitchFamily="2" charset="2"/>
              <a:buChar char="Ø"/>
            </a:pPr>
            <a:r>
              <a:rPr lang="en-US" sz="1800" b="0" i="0" u="none" strike="noStrike" baseline="0" dirty="0">
                <a:solidFill>
                  <a:srgbClr val="000000"/>
                </a:solidFill>
                <a:latin typeface="FrutigerLTStd-Roman"/>
              </a:rPr>
              <a:t>In the styles.css file, tap or click at the end of Line 398,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399 and 400.</a:t>
            </a:r>
          </a:p>
          <a:p>
            <a:pPr algn="l">
              <a:buFont typeface="Wingdings" panose="05000000000000000000" pitchFamily="2" charset="2"/>
              <a:buChar char="Ø"/>
            </a:pPr>
            <a:r>
              <a:rPr lang="en-US" sz="1800" b="0" i="0" u="none" strike="noStrike" baseline="0" dirty="0">
                <a:solidFill>
                  <a:srgbClr val="000000"/>
                </a:solidFill>
                <a:latin typeface="FrutigerLTStd-Roman"/>
              </a:rPr>
              <a:t>On Line 400, type </a:t>
            </a:r>
            <a:r>
              <a:rPr lang="en-US" sz="1800" b="1" i="0" u="none" strike="noStrike" baseline="0" dirty="0">
                <a:solidFill>
                  <a:srgbClr val="000000"/>
                </a:solidFill>
                <a:latin typeface="CourierStd-Bold"/>
              </a:rPr>
              <a:t>table { </a:t>
            </a:r>
            <a:r>
              <a:rPr lang="en-US" sz="1800" b="0" i="0" u="none" strike="noStrike" baseline="0" dirty="0">
                <a:solidFill>
                  <a:srgbClr val="000000"/>
                </a:solidFill>
                <a:latin typeface="FrutigerLTStd-Roman"/>
              </a:rPr>
              <a:t>to insert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401, increase the indent, and then type </a:t>
            </a:r>
            <a:r>
              <a:rPr lang="en-US" sz="1800" b="1" i="0" u="none" strike="noStrike" baseline="0" dirty="0">
                <a:solidFill>
                  <a:srgbClr val="000000"/>
                </a:solidFill>
                <a:latin typeface="CourierStd-Bold"/>
              </a:rPr>
              <a:t>width: 80%;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402,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8–34).</a:t>
            </a:r>
          </a:p>
        </p:txBody>
      </p:sp>
      <p:pic>
        <p:nvPicPr>
          <p:cNvPr id="6" name="Picture 5">
            <a:extLst>
              <a:ext uri="{FF2B5EF4-FFF2-40B4-BE49-F238E27FC236}">
                <a16:creationId xmlns:a16="http://schemas.microsoft.com/office/drawing/2014/main" id="{48A0CDD3-A6CA-4FCE-A5A7-1C2214D917FF}"/>
              </a:ext>
            </a:extLst>
          </p:cNvPr>
          <p:cNvPicPr>
            <a:picLocks noChangeAspect="1"/>
          </p:cNvPicPr>
          <p:nvPr/>
        </p:nvPicPr>
        <p:blipFill>
          <a:blip r:embed="rId2"/>
          <a:stretch>
            <a:fillRect/>
          </a:stretch>
        </p:blipFill>
        <p:spPr>
          <a:xfrm>
            <a:off x="6095999" y="2647140"/>
            <a:ext cx="5486400" cy="3231153"/>
          </a:xfrm>
          <a:prstGeom prst="rect">
            <a:avLst/>
          </a:prstGeom>
        </p:spPr>
      </p:pic>
    </p:spTree>
    <p:extLst>
      <p:ext uri="{BB962C8B-B14F-4D97-AF65-F5344CB8AC3E}">
        <p14:creationId xmlns:p14="http://schemas.microsoft.com/office/powerpoint/2010/main" val="30939557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a Table for a Large Desktop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3" y="2250141"/>
            <a:ext cx="4038264" cy="4267200"/>
          </a:xfrm>
        </p:spPr>
        <p:txBody>
          <a:bodyPr anchor="ctr">
            <a:normAutofit/>
          </a:bodyPr>
          <a:lstStyle/>
          <a:p>
            <a:pPr algn="l">
              <a:buFont typeface="Wingdings" panose="05000000000000000000" pitchFamily="2" charset="2"/>
              <a:buChar char="Ø"/>
            </a:pPr>
            <a:r>
              <a:rPr lang="en-US" sz="1800" b="0" i="0" u="none" strike="noStrike" baseline="0" dirty="0">
                <a:latin typeface="FrutigerLTStd-Roman"/>
              </a:rPr>
              <a:t>Save your changes, refresh classes.html in Google Chrome’s device mode, and set the viewport to 4K or a large viewport (Figure 8–35).</a:t>
            </a:r>
            <a:endParaRPr lang="en-US" sz="1700" dirty="0"/>
          </a:p>
        </p:txBody>
      </p:sp>
      <p:pic>
        <p:nvPicPr>
          <p:cNvPr id="10" name="Picture 9">
            <a:extLst>
              <a:ext uri="{FF2B5EF4-FFF2-40B4-BE49-F238E27FC236}">
                <a16:creationId xmlns:a16="http://schemas.microsoft.com/office/drawing/2014/main" id="{D3DFB0CF-6407-4C4E-AD7E-25E47A99BF91}"/>
              </a:ext>
            </a:extLst>
          </p:cNvPr>
          <p:cNvPicPr>
            <a:picLocks noChangeAspect="1"/>
          </p:cNvPicPr>
          <p:nvPr/>
        </p:nvPicPr>
        <p:blipFill>
          <a:blip r:embed="rId2"/>
          <a:stretch>
            <a:fillRect/>
          </a:stretch>
        </p:blipFill>
        <p:spPr>
          <a:xfrm>
            <a:off x="4619457" y="2631141"/>
            <a:ext cx="6991350" cy="3505200"/>
          </a:xfrm>
          <a:prstGeom prst="rect">
            <a:avLst/>
          </a:prstGeom>
        </p:spPr>
      </p:pic>
    </p:spTree>
    <p:extLst>
      <p:ext uri="{BB962C8B-B14F-4D97-AF65-F5344CB8AC3E}">
        <p14:creationId xmlns:p14="http://schemas.microsoft.com/office/powerpoint/2010/main" val="8240148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Creating Webpage Forms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3" y="2013408"/>
            <a:ext cx="4590882" cy="4584616"/>
          </a:xfrm>
        </p:spPr>
        <p:txBody>
          <a:bodyPr numCol="1" anchor="ctr">
            <a:normAutofit/>
          </a:bodyPr>
          <a:lstStyle/>
          <a:p>
            <a:pPr marL="0" indent="0" algn="l">
              <a:buNone/>
            </a:pPr>
            <a:r>
              <a:rPr lang="en-US" sz="1800" b="0" i="0" u="none" strike="noStrike" baseline="0" dirty="0">
                <a:latin typeface="JansonTextLTStd-Roman"/>
              </a:rPr>
              <a:t>Forms provide a structured way to collect information from webpage visitors, such as a visitor’s first name, last name, address, email, and telephone number. Visitors often complete webpage forms to register for an account or to make a purchase. Businesses use forms to gather visitor or customer information and store it in a database for future use. Figure 8–36 shows the Sign Up form on Facebook.com. Visitors complete the form to create a new Facebook account.</a:t>
            </a:r>
            <a:endParaRPr lang="en-US" sz="1800" b="0" i="0" u="none" strike="noStrike" baseline="0" dirty="0">
              <a:solidFill>
                <a:srgbClr val="000000"/>
              </a:solidFill>
              <a:latin typeface="JansonTextLTStd-Roman"/>
            </a:endParaRPr>
          </a:p>
        </p:txBody>
      </p:sp>
      <p:pic>
        <p:nvPicPr>
          <p:cNvPr id="5" name="Picture 4">
            <a:extLst>
              <a:ext uri="{FF2B5EF4-FFF2-40B4-BE49-F238E27FC236}">
                <a16:creationId xmlns:a16="http://schemas.microsoft.com/office/drawing/2014/main" id="{1C65D4E6-F293-48D1-A8AA-B74B5805C331}"/>
              </a:ext>
            </a:extLst>
          </p:cNvPr>
          <p:cNvPicPr>
            <a:picLocks noChangeAspect="1"/>
          </p:cNvPicPr>
          <p:nvPr/>
        </p:nvPicPr>
        <p:blipFill>
          <a:blip r:embed="rId2"/>
          <a:stretch>
            <a:fillRect/>
          </a:stretch>
        </p:blipFill>
        <p:spPr>
          <a:xfrm>
            <a:off x="5257632" y="2576512"/>
            <a:ext cx="6353175" cy="3838575"/>
          </a:xfrm>
          <a:prstGeom prst="rect">
            <a:avLst/>
          </a:prstGeom>
        </p:spPr>
      </p:pic>
    </p:spTree>
    <p:extLst>
      <p:ext uri="{BB962C8B-B14F-4D97-AF65-F5344CB8AC3E}">
        <p14:creationId xmlns:p14="http://schemas.microsoft.com/office/powerpoint/2010/main" val="24471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47875"/>
            <a:ext cx="11029615" cy="4550149"/>
          </a:xfrm>
        </p:spPr>
        <p:txBody>
          <a:bodyPr numCol="1" anchor="ctr">
            <a:normAutofit/>
          </a:bodyPr>
          <a:lstStyle/>
          <a:p>
            <a:pPr marL="0" indent="0" algn="l">
              <a:buNone/>
            </a:pPr>
            <a:r>
              <a:rPr lang="en-US" sz="1800" b="0" i="0" u="none" strike="noStrike" baseline="0" dirty="0">
                <a:latin typeface="JansonTextLTStd-Roman"/>
              </a:rPr>
              <a:t>A form consists of a starting &lt;form&gt; tag and an ending &lt;/form&gt; tag. All form elements are contained with the &lt;form&gt; and &lt;/form&gt; tags. Input controls are used within the form element to collect visitor information. An </a:t>
            </a:r>
            <a:r>
              <a:rPr lang="en-US" sz="1800" b="1" i="0" u="none" strike="noStrike" baseline="0" dirty="0">
                <a:latin typeface="JansonTextLTStd-Bold"/>
              </a:rPr>
              <a:t>input control </a:t>
            </a:r>
            <a:r>
              <a:rPr lang="en-US" sz="1800" b="0" i="0" u="none" strike="noStrike" baseline="0" dirty="0">
                <a:latin typeface="JansonTextLTStd-Roman"/>
              </a:rPr>
              <a:t>is an interactive mechanism in which users enter text or make selections on a form. For example, on the Facebook Sign Up form, the text boxes requesting a visitor’s first name and last name are input controls. A </a:t>
            </a:r>
            <a:r>
              <a:rPr lang="en-US" sz="1800" b="1" i="0" u="none" strike="noStrike" baseline="0" dirty="0">
                <a:latin typeface="JansonTextLTStd-Bold"/>
              </a:rPr>
              <a:t>label </a:t>
            </a:r>
            <a:r>
              <a:rPr lang="en-US" sz="1800" b="0" i="0" u="none" strike="noStrike" baseline="0" dirty="0">
                <a:latin typeface="JansonTextLTStd-Roman"/>
              </a:rPr>
              <a:t>is text describing the type of information to enter with an input control. On the Facebook Sign Up form, “Birthday” is a label.</a:t>
            </a:r>
          </a:p>
          <a:p>
            <a:pPr marL="0" indent="0" algn="l">
              <a:buNone/>
            </a:pPr>
            <a:r>
              <a:rPr lang="en-US" sz="1800" b="0" i="0" u="none" strike="noStrike" baseline="0" dirty="0">
                <a:latin typeface="JansonTextLTStd-Roman"/>
              </a:rPr>
              <a:t>You define most controls in an HTML form by using the </a:t>
            </a:r>
            <a:r>
              <a:rPr lang="en-US" sz="1800" b="1" i="0" u="none" strike="noStrike" baseline="0" dirty="0">
                <a:latin typeface="CourierStd-Bold"/>
              </a:rPr>
              <a:t>type </a:t>
            </a:r>
            <a:r>
              <a:rPr lang="en-US" sz="1800" b="0" i="0" u="none" strike="noStrike" baseline="0" dirty="0">
                <a:latin typeface="JansonTextLTStd-Roman"/>
              </a:rPr>
              <a:t>attribute of the </a:t>
            </a:r>
            <a:r>
              <a:rPr lang="en-US" sz="1800" b="1" i="0" u="none" strike="noStrike" baseline="0" dirty="0">
                <a:latin typeface="CourierStd-Bold"/>
              </a:rPr>
              <a:t>input </a:t>
            </a:r>
            <a:r>
              <a:rPr lang="en-US" sz="1800" b="0" i="0" u="none" strike="noStrike" baseline="0" dirty="0">
                <a:latin typeface="JansonTextLTStd-Roman"/>
              </a:rPr>
              <a:t>element. For example, to add a text box to a form, you include an </a:t>
            </a:r>
            <a:r>
              <a:rPr lang="en-US" sz="1800" b="1" i="0" u="none" strike="noStrike" baseline="0" dirty="0">
                <a:latin typeface="CourierStd-Bold"/>
              </a:rPr>
              <a:t>input </a:t>
            </a:r>
            <a:r>
              <a:rPr lang="en-US" sz="1800" b="0" i="0" u="none" strike="noStrike" baseline="0" dirty="0">
                <a:latin typeface="JansonTextLTStd-Roman"/>
              </a:rPr>
              <a:t>element beginning with </a:t>
            </a:r>
            <a:r>
              <a:rPr lang="en-US" sz="1800" b="1" i="0" u="none" strike="noStrike" baseline="0" dirty="0">
                <a:latin typeface="CourierStd-Bold"/>
              </a:rPr>
              <a:t>input type="text" </a:t>
            </a:r>
            <a:r>
              <a:rPr lang="en-US" sz="1800" b="0" i="0" u="none" strike="noStrike" baseline="0" dirty="0">
                <a:latin typeface="JansonTextLTStd-Roman"/>
              </a:rPr>
              <a:t>in the </a:t>
            </a:r>
            <a:r>
              <a:rPr lang="en-US" sz="1800" b="1" i="0" u="none" strike="noStrike" baseline="0" dirty="0">
                <a:latin typeface="CourierStd-Bold"/>
              </a:rPr>
              <a:t>form </a:t>
            </a:r>
            <a:r>
              <a:rPr lang="en-US" sz="1800" b="0" i="0" u="none" strike="noStrike" baseline="0" dirty="0">
                <a:latin typeface="JansonTextLTStd-Roman"/>
              </a:rPr>
              <a:t>element in the HTML document. You define a few other controls using separate elements, such as the </a:t>
            </a:r>
            <a:r>
              <a:rPr lang="en-US" sz="1800" b="1" i="0" u="none" strike="noStrike" baseline="0" dirty="0" err="1">
                <a:latin typeface="CourierStd-Bold"/>
              </a:rPr>
              <a:t>textarea</a:t>
            </a:r>
            <a:r>
              <a:rPr lang="en-US" sz="1800" b="1" i="0" u="none" strike="noStrike" baseline="0" dirty="0">
                <a:latin typeface="CourierStd-Bold"/>
              </a:rPr>
              <a:t> </a:t>
            </a:r>
            <a:r>
              <a:rPr lang="en-US" sz="1800" b="0" i="0" u="none" strike="noStrike" baseline="0" dirty="0">
                <a:latin typeface="JansonTextLTStd-Roman"/>
              </a:rPr>
              <a:t>and </a:t>
            </a:r>
            <a:r>
              <a:rPr lang="en-US" sz="1800" b="1" i="0" u="none" strike="noStrike" baseline="0" dirty="0">
                <a:latin typeface="CourierStd-Bold"/>
              </a:rPr>
              <a:t>select </a:t>
            </a:r>
            <a:r>
              <a:rPr lang="en-US" sz="1800" b="0" i="0" u="none" strike="noStrike" baseline="0" dirty="0">
                <a:latin typeface="JansonTextLTStd-Roman"/>
              </a:rPr>
              <a:t>elements. </a:t>
            </a:r>
          </a:p>
        </p:txBody>
      </p:sp>
    </p:spTree>
    <p:extLst>
      <p:ext uri="{BB962C8B-B14F-4D97-AF65-F5344CB8AC3E}">
        <p14:creationId xmlns:p14="http://schemas.microsoft.com/office/powerpoint/2010/main" val="36564806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13407"/>
            <a:ext cx="11029616" cy="4606467"/>
          </a:xfrm>
        </p:spPr>
        <p:txBody>
          <a:bodyPr numCol="1" anchor="ctr">
            <a:normAutofit lnSpcReduction="10000"/>
          </a:bodyPr>
          <a:lstStyle/>
          <a:p>
            <a:pPr marL="0" indent="0">
              <a:buNone/>
            </a:pPr>
            <a:r>
              <a:rPr lang="en-US" sz="1800" b="0" i="0" u="none" strike="noStrike" baseline="0" dirty="0">
                <a:latin typeface="JansonTextLTStd-Roman"/>
              </a:rPr>
              <a:t>Input controls can be classified as data or text input controls. A webpage visitor uses a </a:t>
            </a:r>
            <a:r>
              <a:rPr lang="en-US" sz="1800" b="1" i="0" u="none" strike="noStrike" baseline="0" dirty="0">
                <a:latin typeface="JansonTextLTStd-Bold"/>
              </a:rPr>
              <a:t>data input control </a:t>
            </a:r>
            <a:r>
              <a:rPr lang="en-US" sz="1800" b="0" i="0" u="none" strike="noStrike" baseline="0" dirty="0">
                <a:latin typeface="JansonTextLTStd-Roman"/>
              </a:rPr>
              <a:t>to make a selection or perform a command. A data input control can be a radio button (</a:t>
            </a:r>
            <a:r>
              <a:rPr lang="en-US" sz="1800" b="1" i="0" u="none" strike="noStrike" baseline="0" dirty="0">
                <a:latin typeface="CourierStd-Bold"/>
              </a:rPr>
              <a:t>input type="radio"</a:t>
            </a:r>
            <a:r>
              <a:rPr lang="en-US" sz="1800" b="0" i="0" u="none" strike="noStrike" baseline="0" dirty="0">
                <a:latin typeface="JansonTextLTStd-Roman"/>
              </a:rPr>
              <a:t>), a check box (</a:t>
            </a:r>
            <a:r>
              <a:rPr lang="en-US" sz="1800" b="1" i="0" u="none" strike="noStrike" baseline="0" dirty="0">
                <a:latin typeface="CourierStd-Bold"/>
              </a:rPr>
              <a:t>input type="checkbox"</a:t>
            </a:r>
            <a:r>
              <a:rPr lang="en-US" sz="1800" b="0" i="0" u="none" strike="noStrike" baseline="0" dirty="0">
                <a:latin typeface="JansonTextLTStd-Roman"/>
              </a:rPr>
              <a:t>), a Submit button (</a:t>
            </a:r>
            <a:r>
              <a:rPr lang="en-US" sz="1800" b="1" i="0" u="none" strike="noStrike" baseline="0" dirty="0">
                <a:latin typeface="CourierStd-Bold"/>
              </a:rPr>
              <a:t>input type="submit"</a:t>
            </a:r>
            <a:r>
              <a:rPr lang="en-US" sz="1800" b="0" i="0" u="none" strike="noStrike" baseline="0" dirty="0">
                <a:latin typeface="JansonTextLTStd-Roman"/>
              </a:rPr>
              <a:t>), a Reset button (</a:t>
            </a:r>
            <a:r>
              <a:rPr lang="en-US" sz="1800" b="1" i="0" u="none" strike="noStrike" baseline="0" dirty="0">
                <a:latin typeface="CourierStd-Bold"/>
              </a:rPr>
              <a:t>input type="reset"</a:t>
            </a:r>
            <a:r>
              <a:rPr lang="en-US" sz="1800" b="0" i="0" u="none" strike="noStrike" baseline="0" dirty="0">
                <a:latin typeface="JansonTextLTStd-Roman"/>
              </a:rPr>
              <a:t>), or a selection menu (</a:t>
            </a:r>
            <a:r>
              <a:rPr lang="en-US" sz="1800" b="1" i="0" u="none" strike="noStrike" baseline="0" dirty="0">
                <a:latin typeface="CourierStd-Bold"/>
              </a:rPr>
              <a:t>select </a:t>
            </a:r>
            <a:r>
              <a:rPr lang="en-US" sz="1800" b="0" i="0" u="none" strike="noStrike" baseline="0" dirty="0">
                <a:latin typeface="JansonTextLTStd-Roman"/>
              </a:rPr>
              <a:t>element). A </a:t>
            </a:r>
            <a:r>
              <a:rPr lang="en-US" sz="1800" b="1" i="0" u="none" strike="noStrike" baseline="0" dirty="0">
                <a:latin typeface="JansonTextLTStd-Bold"/>
              </a:rPr>
              <a:t>text input control </a:t>
            </a:r>
            <a:r>
              <a:rPr lang="en-US" sz="1800" b="0" i="0" u="none" strike="noStrike" baseline="0" dirty="0">
                <a:latin typeface="JansonTextLTStd-Roman"/>
              </a:rPr>
              <a:t>accepts text, such as names, dates, and passwords, and is often called an input field. Table 8–3 lists input types for an input control. </a:t>
            </a:r>
          </a:p>
          <a:p>
            <a:pPr marL="0" indent="0">
              <a:buNone/>
            </a:pPr>
            <a:r>
              <a:rPr lang="en-US" sz="1800" b="0" i="0" u="none" strike="noStrike" baseline="0" dirty="0">
                <a:latin typeface="JansonTextLTStd-Roman"/>
              </a:rPr>
              <a:t>Regardless of the specific type, each input control has attributes that are used more frequently than the others: </a:t>
            </a:r>
          </a:p>
          <a:p>
            <a:pPr algn="l">
              <a:buFont typeface="Arial" panose="020B0604020202020204" pitchFamily="34" charset="0"/>
              <a:buChar char="•"/>
            </a:pPr>
            <a:r>
              <a:rPr lang="en-US" sz="1800" b="1" i="0" u="none" strike="noStrike" baseline="0" dirty="0">
                <a:latin typeface="JansonTextLTStd-Bold"/>
              </a:rPr>
              <a:t>name</a:t>
            </a:r>
            <a:r>
              <a:rPr lang="en-US" sz="1800" b="0" i="0" u="none" strike="noStrike" baseline="0" dirty="0">
                <a:latin typeface="JansonTextLTStd-Roman"/>
              </a:rPr>
              <a:t>, which identifies the specific information that is being sent when the form is submitted for processing. All controls have a name. </a:t>
            </a:r>
          </a:p>
          <a:p>
            <a:pPr algn="l">
              <a:buFont typeface="Arial" panose="020B0604020202020204" pitchFamily="34" charset="0"/>
              <a:buChar char="•"/>
            </a:pPr>
            <a:r>
              <a:rPr lang="en-US" sz="1800" b="1" i="0" u="none" strike="noStrike" baseline="0" dirty="0">
                <a:latin typeface="JansonTextLTStd-Bold"/>
              </a:rPr>
              <a:t>id</a:t>
            </a:r>
            <a:r>
              <a:rPr lang="en-US" sz="1800" b="0" i="0" u="none" strike="noStrike" baseline="0" dirty="0">
                <a:latin typeface="JansonTextLTStd-Roman"/>
              </a:rPr>
              <a:t>, which provides a unique ID for the element. Use the </a:t>
            </a:r>
            <a:r>
              <a:rPr lang="en-US" sz="1800" b="1" i="0" u="none" strike="noStrike" baseline="0" dirty="0">
                <a:latin typeface="CourierStd-Bold"/>
              </a:rPr>
              <a:t>id </a:t>
            </a:r>
            <a:r>
              <a:rPr lang="en-US" sz="1800" b="0" i="0" u="none" strike="noStrike" baseline="0" dirty="0">
                <a:latin typeface="JansonTextLTStd-Roman"/>
              </a:rPr>
              <a:t>attribute to link a label element with an input control or other form element.</a:t>
            </a:r>
          </a:p>
          <a:p>
            <a:pPr algn="l">
              <a:buFont typeface="Arial" panose="020B0604020202020204" pitchFamily="34" charset="0"/>
              <a:buChar char="•"/>
            </a:pPr>
            <a:r>
              <a:rPr lang="en-US" sz="1800" b="1" i="0" u="none" strike="noStrike" baseline="0" dirty="0">
                <a:latin typeface="JansonTextLTStd-Bold"/>
              </a:rPr>
              <a:t>value</a:t>
            </a:r>
            <a:r>
              <a:rPr lang="en-US" sz="1800" b="0" i="0" u="none" strike="noStrike" baseline="0" dirty="0">
                <a:latin typeface="JansonTextLTStd-Roman"/>
              </a:rPr>
              <a:t>, which specifies the value of an </a:t>
            </a:r>
            <a:r>
              <a:rPr lang="en-US" sz="1800" b="1" i="0" u="none" strike="noStrike" baseline="0" dirty="0">
                <a:latin typeface="CourierStd-Bold"/>
              </a:rPr>
              <a:t>input </a:t>
            </a:r>
            <a:r>
              <a:rPr lang="en-US" sz="1800" b="0" i="0" u="none" strike="noStrike" baseline="0" dirty="0">
                <a:latin typeface="JansonTextLTStd-Roman"/>
              </a:rPr>
              <a:t>element and varies depending on input type. For text, password, and hidden controls, the </a:t>
            </a:r>
            <a:r>
              <a:rPr lang="en-US" sz="1800" b="1" i="0" u="none" strike="noStrike" baseline="0" dirty="0">
                <a:latin typeface="CourierStd-Bold"/>
              </a:rPr>
              <a:t>value </a:t>
            </a:r>
            <a:r>
              <a:rPr lang="en-US" sz="1800" b="0" i="0" u="none" strike="noStrike" baseline="0" dirty="0">
                <a:latin typeface="JansonTextLTStd-Roman"/>
              </a:rPr>
              <a:t>attribute defines the default value. For checkbox, radio, and image controls, it specifies the data submitted with the form when the control is selected. For button, reset, and submit controls, the </a:t>
            </a:r>
            <a:r>
              <a:rPr lang="en-US" sz="1800" b="1" i="0" u="none" strike="noStrike" baseline="0" dirty="0">
                <a:latin typeface="CourierStd-Bold"/>
              </a:rPr>
              <a:t>value </a:t>
            </a:r>
            <a:r>
              <a:rPr lang="en-US" sz="1800" b="0" i="0" u="none" strike="noStrike" baseline="0" dirty="0">
                <a:latin typeface="JansonTextLTStd-Roman"/>
              </a:rPr>
              <a:t>attribute defines the text on the button. All controls except </a:t>
            </a:r>
            <a:r>
              <a:rPr lang="en-US" sz="1800" b="0" i="0" u="none" strike="noStrike" baseline="0" dirty="0" err="1">
                <a:latin typeface="JansonTextLTStd-Roman"/>
              </a:rPr>
              <a:t>textarea</a:t>
            </a:r>
            <a:r>
              <a:rPr lang="en-US" sz="1800" b="0" i="0" u="none" strike="noStrike" baseline="0" dirty="0">
                <a:latin typeface="JansonTextLTStd-Roman"/>
              </a:rPr>
              <a:t> also have a </a:t>
            </a:r>
            <a:r>
              <a:rPr lang="en-US" sz="1800" b="1" i="0" u="none" strike="noStrike" baseline="0" dirty="0">
                <a:latin typeface="CourierStd-Bold"/>
              </a:rPr>
              <a:t>value </a:t>
            </a:r>
            <a:r>
              <a:rPr lang="en-US" sz="1800" b="0" i="0" u="none" strike="noStrike" baseline="0" dirty="0">
                <a:latin typeface="JansonTextLTStd-Roman"/>
              </a:rPr>
              <a:t>attribute. For a </a:t>
            </a:r>
            <a:r>
              <a:rPr lang="en-US" sz="1800" b="0" i="0" u="none" strike="noStrike" baseline="0" dirty="0" err="1">
                <a:latin typeface="JansonTextLTStd-Roman"/>
              </a:rPr>
              <a:t>textarea</a:t>
            </a:r>
            <a:r>
              <a:rPr lang="en-US" sz="1800" b="0" i="0" u="none" strike="noStrike" baseline="0" dirty="0">
                <a:latin typeface="JansonTextLTStd-Roman"/>
              </a:rPr>
              <a:t> field, no </a:t>
            </a:r>
            <a:r>
              <a:rPr lang="en-US" sz="1800" b="1" i="0" u="none" strike="noStrike" baseline="0" dirty="0">
                <a:latin typeface="CourierStd-Bold"/>
              </a:rPr>
              <a:t>value </a:t>
            </a:r>
            <a:r>
              <a:rPr lang="en-US" sz="1800" b="0" i="0" u="none" strike="noStrike" baseline="0" dirty="0">
                <a:latin typeface="JansonTextLTStd-Roman"/>
              </a:rPr>
              <a:t>attribute is possible because of the variability of the input. </a:t>
            </a:r>
          </a:p>
          <a:p>
            <a:pPr marL="0" indent="0" algn="l">
              <a:buNone/>
            </a:pPr>
            <a:endParaRPr lang="en-US" sz="1800" dirty="0"/>
          </a:p>
        </p:txBody>
      </p:sp>
    </p:spTree>
    <p:extLst>
      <p:ext uri="{BB962C8B-B14F-4D97-AF65-F5344CB8AC3E}">
        <p14:creationId xmlns:p14="http://schemas.microsoft.com/office/powerpoint/2010/main" val="234551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Apply a CSS Transform to a Webpage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0847"/>
            <a:ext cx="11029616" cy="4616824"/>
          </a:xfrm>
        </p:spPr>
        <p:txBody>
          <a:bodyPr numCol="1" anchor="t">
            <a:normAutofit/>
          </a:bodyPr>
          <a:lstStyle/>
          <a:p>
            <a:pPr marL="0" indent="0" algn="l">
              <a:buNone/>
            </a:pPr>
            <a:r>
              <a:rPr lang="en-US" sz="1800" b="0" i="0" u="none" strike="noStrike" baseline="0" dirty="0">
                <a:solidFill>
                  <a:srgbClr val="000000"/>
                </a:solidFill>
                <a:latin typeface="JansonTextLTStd-Roman"/>
              </a:rPr>
              <a:t>Apply a transform scale method to the navigation links for a desktop viewport and apply a translate method to the figure elements on the home page. </a:t>
            </a:r>
            <a:r>
              <a:rPr lang="en-US" sz="1800" b="1" i="1" u="none" strike="noStrike" baseline="0" dirty="0">
                <a:solidFill>
                  <a:srgbClr val="000000"/>
                </a:solidFill>
                <a:latin typeface="JansonTextLTStd-BoldItalic"/>
              </a:rPr>
              <a:t>Why? </a:t>
            </a:r>
            <a:r>
              <a:rPr lang="en-US" sz="1800" b="0" i="1" u="none" strike="noStrike" baseline="0" dirty="0">
                <a:solidFill>
                  <a:srgbClr val="000000"/>
                </a:solidFill>
                <a:latin typeface="JansonTextLTStd-Italic"/>
              </a:rPr>
              <a:t>Applying a transform to a website adds interactivity to a webpage and improves the user experience. </a:t>
            </a:r>
            <a:r>
              <a:rPr lang="en-US" sz="1800" b="0" i="0" u="none" strike="noStrike" baseline="0" dirty="0">
                <a:solidFill>
                  <a:srgbClr val="000000"/>
                </a:solidFill>
                <a:latin typeface="JansonTextLTStd-Roman"/>
              </a:rPr>
              <a:t>The following steps add the transform property to the style sheet.</a:t>
            </a:r>
          </a:p>
          <a:p>
            <a:pPr marL="0" indent="0" algn="l">
              <a:buNone/>
            </a:pPr>
            <a:r>
              <a:rPr lang="en-US" sz="1800" b="0" i="0" u="none" strike="noStrike" baseline="0" dirty="0">
                <a:solidFill>
                  <a:srgbClr val="FFFFFF"/>
                </a:solidFill>
                <a:latin typeface="FrutigerLTStd-Black"/>
              </a:rPr>
              <a:t>1</a:t>
            </a:r>
          </a:p>
          <a:p>
            <a:pPr algn="l">
              <a:buFont typeface="Wingdings" panose="05000000000000000000" pitchFamily="2" charset="2"/>
              <a:buChar char="Ø"/>
            </a:pPr>
            <a:r>
              <a:rPr lang="en-US" sz="1800" b="0" i="0" u="none" strike="noStrike" baseline="0" dirty="0">
                <a:solidFill>
                  <a:srgbClr val="000000"/>
                </a:solidFill>
                <a:latin typeface="FrutigerLTStd-Roman"/>
              </a:rPr>
              <a:t>Open styles.css in your text editor and update the comment with today’s date.</a:t>
            </a:r>
          </a:p>
          <a:p>
            <a:pPr algn="l">
              <a:buFont typeface="Wingdings" panose="05000000000000000000" pitchFamily="2" charset="2"/>
              <a:buChar char="Ø"/>
            </a:pPr>
            <a:r>
              <a:rPr lang="en-US" sz="1800" b="0" i="0" u="none" strike="noStrike" baseline="0" dirty="0">
                <a:solidFill>
                  <a:srgbClr val="000000"/>
                </a:solidFill>
                <a:latin typeface="FrutigerLTStd-Roman"/>
              </a:rPr>
              <a:t>Scroll down to the desktop media query and locate the style rule for nav li a:hover on Line 393.</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395,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insert a new Line 396, and then type </a:t>
            </a:r>
            <a:br>
              <a:rPr lang="en-US" sz="1800" b="0" i="0" u="none" strike="noStrike" baseline="0" dirty="0">
                <a:solidFill>
                  <a:srgbClr val="000000"/>
                </a:solidFill>
                <a:latin typeface="FrutigerLTStd-Roman"/>
              </a:rPr>
            </a:br>
            <a:r>
              <a:rPr lang="en-US" sz="1800" b="1" i="0" u="none" strike="noStrike" baseline="0" dirty="0">
                <a:solidFill>
                  <a:srgbClr val="000000"/>
                </a:solidFill>
                <a:latin typeface="CourierStd-Bold"/>
              </a:rPr>
              <a:t>transform: scale(1.3); </a:t>
            </a:r>
            <a:br>
              <a:rPr lang="en-US" sz="1800" b="1" i="0" u="none" strike="noStrike" baseline="0" dirty="0">
                <a:solidFill>
                  <a:srgbClr val="000000"/>
                </a:solidFill>
                <a:latin typeface="CourierStd-Bold"/>
              </a:rPr>
            </a:b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Save your changes (Figure 10–7).</a:t>
            </a:r>
            <a:endParaRPr lang="en-US" sz="1400" b="1" i="0" u="none" strike="noStrike" baseline="0" dirty="0">
              <a:latin typeface="JansonTextLTStd-Roman"/>
            </a:endParaRPr>
          </a:p>
        </p:txBody>
      </p:sp>
      <p:pic>
        <p:nvPicPr>
          <p:cNvPr id="6" name="Picture 5">
            <a:extLst>
              <a:ext uri="{FF2B5EF4-FFF2-40B4-BE49-F238E27FC236}">
                <a16:creationId xmlns:a16="http://schemas.microsoft.com/office/drawing/2014/main" id="{62771CD6-82DE-49AB-B81C-9E0816507FEA}"/>
              </a:ext>
            </a:extLst>
          </p:cNvPr>
          <p:cNvPicPr>
            <a:picLocks noChangeAspect="1"/>
          </p:cNvPicPr>
          <p:nvPr/>
        </p:nvPicPr>
        <p:blipFill>
          <a:blip r:embed="rId2"/>
          <a:stretch>
            <a:fillRect/>
          </a:stretch>
        </p:blipFill>
        <p:spPr>
          <a:xfrm>
            <a:off x="6755692" y="4541184"/>
            <a:ext cx="4838700" cy="2009775"/>
          </a:xfrm>
          <a:prstGeom prst="rect">
            <a:avLst/>
          </a:prstGeom>
        </p:spPr>
      </p:pic>
    </p:spTree>
    <p:extLst>
      <p:ext uri="{BB962C8B-B14F-4D97-AF65-F5344CB8AC3E}">
        <p14:creationId xmlns:p14="http://schemas.microsoft.com/office/powerpoint/2010/main" val="38574003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13408"/>
            <a:ext cx="11029616" cy="4501692"/>
          </a:xfrm>
        </p:spPr>
        <p:txBody>
          <a:bodyPr numCol="1" anchor="ctr">
            <a:normAutofit lnSpcReduction="10000"/>
          </a:bodyPr>
          <a:lstStyle/>
          <a:p>
            <a:pPr marL="0" indent="0" algn="l">
              <a:buNone/>
            </a:pPr>
            <a:r>
              <a:rPr lang="en-US" sz="1800" b="0" i="0" u="none" strike="noStrike" baseline="0" dirty="0">
                <a:latin typeface="JansonTextLTStd-Roman"/>
              </a:rPr>
              <a:t>Common input controls used with a form include text, password, email, </a:t>
            </a:r>
            <a:r>
              <a:rPr lang="en-US" sz="1800" b="0" i="0" u="none" strike="noStrike" baseline="0" dirty="0" err="1">
                <a:latin typeface="JansonTextLTStd-Roman"/>
              </a:rPr>
              <a:t>tel</a:t>
            </a:r>
            <a:r>
              <a:rPr lang="en-US" sz="1800" b="0" i="0" u="none" strike="noStrike" baseline="0" dirty="0">
                <a:latin typeface="JansonTextLTStd-Roman"/>
              </a:rPr>
              <a:t>, date, </a:t>
            </a:r>
            <a:r>
              <a:rPr lang="en-US" sz="1800" b="0" i="0" u="none" strike="noStrike" baseline="0" dirty="0" err="1">
                <a:latin typeface="JansonTextLTStd-Roman"/>
              </a:rPr>
              <a:t>textarea</a:t>
            </a:r>
            <a:r>
              <a:rPr lang="en-US" sz="1800" b="0" i="0" u="none" strike="noStrike" baseline="0" dirty="0">
                <a:latin typeface="JansonTextLTStd-Roman"/>
              </a:rPr>
              <a:t>, checkbox, radio, select, submit, and reset. Text input controls include the following types:</a:t>
            </a:r>
          </a:p>
          <a:p>
            <a:pPr algn="l">
              <a:buFont typeface="Arial" panose="020B0604020202020204" pitchFamily="34" charset="0"/>
              <a:buChar char="•"/>
            </a:pPr>
            <a:r>
              <a:rPr lang="en-US" sz="1800" b="1" i="0" u="none" strike="noStrike" baseline="0" dirty="0">
                <a:latin typeface="JansonTextLTStd-Bold"/>
              </a:rPr>
              <a:t>text box </a:t>
            </a:r>
            <a:r>
              <a:rPr lang="en-US" sz="1800" b="0" i="0" u="none" strike="noStrike" baseline="0" dirty="0">
                <a:latin typeface="JansonTextLTStd-Roman"/>
              </a:rPr>
              <a:t>(text control), for small amounts of text</a:t>
            </a:r>
          </a:p>
          <a:p>
            <a:pPr algn="l">
              <a:buFont typeface="Arial" panose="020B0604020202020204" pitchFamily="34" charset="0"/>
              <a:buChar char="•"/>
            </a:pPr>
            <a:r>
              <a:rPr lang="en-US" sz="1800" b="1" i="0" u="none" strike="noStrike" baseline="0" dirty="0">
                <a:latin typeface="JansonTextLTStd-Bold"/>
              </a:rPr>
              <a:t>password text box </a:t>
            </a:r>
            <a:r>
              <a:rPr lang="en-US" sz="1800" b="0" i="0" u="none" strike="noStrike" baseline="0" dirty="0">
                <a:latin typeface="JansonTextLTStd-Roman"/>
              </a:rPr>
              <a:t>(password control), for entering a password</a:t>
            </a:r>
          </a:p>
          <a:p>
            <a:pPr algn="l">
              <a:buFont typeface="Arial" panose="020B0604020202020204" pitchFamily="34" charset="0"/>
              <a:buChar char="•"/>
            </a:pPr>
            <a:r>
              <a:rPr lang="en-US" sz="1800" b="1" i="0" u="none" strike="noStrike" baseline="0" dirty="0">
                <a:latin typeface="JansonTextLTStd-Bold"/>
              </a:rPr>
              <a:t>email text box </a:t>
            </a:r>
            <a:r>
              <a:rPr lang="en-US" sz="1800" b="0" i="0" u="none" strike="noStrike" baseline="0" dirty="0">
                <a:latin typeface="JansonTextLTStd-Roman"/>
              </a:rPr>
              <a:t>(email control), for entering an email address</a:t>
            </a:r>
          </a:p>
          <a:p>
            <a:pPr algn="l">
              <a:buFont typeface="Arial" panose="020B0604020202020204" pitchFamily="34" charset="0"/>
              <a:buChar char="•"/>
            </a:pPr>
            <a:r>
              <a:rPr lang="en-US" sz="1800" b="1" i="0" u="none" strike="noStrike" baseline="0" dirty="0">
                <a:latin typeface="JansonTextLTStd-Bold"/>
              </a:rPr>
              <a:t>telephone text box </a:t>
            </a:r>
            <a:r>
              <a:rPr lang="en-US" sz="1800" b="0" i="0" u="none" strike="noStrike" baseline="0" dirty="0">
                <a:latin typeface="JansonTextLTStd-Roman"/>
              </a:rPr>
              <a:t>(</a:t>
            </a:r>
            <a:r>
              <a:rPr lang="en-US" sz="1800" b="0" i="0" u="none" strike="noStrike" baseline="0" dirty="0" err="1">
                <a:latin typeface="JansonTextLTStd-Roman"/>
              </a:rPr>
              <a:t>tel</a:t>
            </a:r>
            <a:r>
              <a:rPr lang="en-US" sz="1800" b="0" i="0" u="none" strike="noStrike" baseline="0" dirty="0">
                <a:latin typeface="JansonTextLTStd-Roman"/>
              </a:rPr>
              <a:t> control), for entering a telephone number</a:t>
            </a:r>
          </a:p>
          <a:p>
            <a:pPr algn="l">
              <a:buFont typeface="Arial" panose="020B0604020202020204" pitchFamily="34" charset="0"/>
              <a:buChar char="•"/>
            </a:pPr>
            <a:r>
              <a:rPr lang="en-US" sz="1800" b="1" i="0" u="none" strike="noStrike" baseline="0" dirty="0">
                <a:latin typeface="JansonTextLTStd-Bold"/>
              </a:rPr>
              <a:t>date text box </a:t>
            </a:r>
            <a:r>
              <a:rPr lang="en-US" sz="1800" b="0" i="0" u="none" strike="noStrike" baseline="0" dirty="0">
                <a:latin typeface="JansonTextLTStd-Roman"/>
              </a:rPr>
              <a:t>(date control), for entering a date</a:t>
            </a:r>
          </a:p>
          <a:p>
            <a:pPr algn="l">
              <a:buFont typeface="Arial" panose="020B0604020202020204" pitchFamily="34" charset="0"/>
              <a:buChar char="•"/>
            </a:pPr>
            <a:r>
              <a:rPr lang="en-US" sz="1800" b="1" i="0" u="none" strike="noStrike" baseline="0" dirty="0">
                <a:latin typeface="JansonTextLTStd-Bold"/>
              </a:rPr>
              <a:t>text area box </a:t>
            </a:r>
            <a:r>
              <a:rPr lang="en-US" sz="1800" b="0" i="0" u="none" strike="noStrike" baseline="0" dirty="0">
                <a:latin typeface="JansonTextLTStd-Roman"/>
              </a:rPr>
              <a:t>(</a:t>
            </a:r>
            <a:r>
              <a:rPr lang="en-US" sz="1800" b="0" i="0" u="none" strike="noStrike" baseline="0" dirty="0" err="1">
                <a:latin typeface="JansonTextLTStd-Roman"/>
              </a:rPr>
              <a:t>textarea</a:t>
            </a:r>
            <a:r>
              <a:rPr lang="en-US" sz="1800" b="0" i="0" u="none" strike="noStrike" baseline="0" dirty="0">
                <a:latin typeface="JansonTextLTStd-Roman"/>
              </a:rPr>
              <a:t> control), for larger amounts of text</a:t>
            </a:r>
          </a:p>
          <a:p>
            <a:pPr marL="0" indent="0" algn="l">
              <a:buNone/>
            </a:pPr>
            <a:r>
              <a:rPr lang="en-US" sz="1800" b="0" i="0" u="none" strike="noStrike" baseline="0" dirty="0">
                <a:latin typeface="JansonTextLTStd-Roman"/>
              </a:rPr>
              <a:t>Text, password, email, </a:t>
            </a:r>
            <a:r>
              <a:rPr lang="en-US" sz="1800" b="0" i="0" u="none" strike="noStrike" baseline="0" dirty="0" err="1">
                <a:latin typeface="JansonTextLTStd-Roman"/>
              </a:rPr>
              <a:t>tel</a:t>
            </a:r>
            <a:r>
              <a:rPr lang="en-US" sz="1800" b="0" i="0" u="none" strike="noStrike" baseline="0" dirty="0">
                <a:latin typeface="JansonTextLTStd-Roman"/>
              </a:rPr>
              <a:t>, and date controls accept a single line of text, such as a name or password. These text input controls have two frequently used attributes:</a:t>
            </a:r>
          </a:p>
          <a:p>
            <a:pPr algn="l">
              <a:buFont typeface="Arial" panose="020B0604020202020204" pitchFamily="34" charset="0"/>
              <a:buChar char="•"/>
            </a:pPr>
            <a:r>
              <a:rPr lang="en-US" sz="1800" b="1" i="0" u="none" strike="noStrike" baseline="0" dirty="0">
                <a:latin typeface="JansonTextLTStd-Bold"/>
              </a:rPr>
              <a:t>size</a:t>
            </a:r>
            <a:r>
              <a:rPr lang="en-US" sz="1800" b="0" i="0" u="none" strike="noStrike" baseline="0" dirty="0">
                <a:latin typeface="JansonTextLTStd-Roman"/>
              </a:rPr>
              <a:t>, which determines the width of the control in characters</a:t>
            </a:r>
          </a:p>
          <a:p>
            <a:pPr algn="l">
              <a:buFont typeface="Arial" panose="020B0604020202020204" pitchFamily="34" charset="0"/>
              <a:buChar char="•"/>
            </a:pPr>
            <a:r>
              <a:rPr lang="en-US" sz="1800" b="1" i="0" u="none" strike="noStrike" baseline="0" dirty="0" err="1">
                <a:latin typeface="JansonTextLTStd-Bold"/>
              </a:rPr>
              <a:t>maxlength</a:t>
            </a:r>
            <a:r>
              <a:rPr lang="en-US" sz="1800" b="0" i="0" u="none" strike="noStrike" baseline="0" dirty="0">
                <a:latin typeface="JansonTextLTStd-Roman"/>
              </a:rPr>
              <a:t>, which specifies the maximum number of characters accepted</a:t>
            </a:r>
            <a:endParaRPr lang="en-US" sz="1800" dirty="0"/>
          </a:p>
        </p:txBody>
      </p:sp>
    </p:spTree>
    <p:extLst>
      <p:ext uri="{BB962C8B-B14F-4D97-AF65-F5344CB8AC3E}">
        <p14:creationId xmlns:p14="http://schemas.microsoft.com/office/powerpoint/2010/main" val="6947826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pic>
        <p:nvPicPr>
          <p:cNvPr id="10" name="Content Placeholder 9">
            <a:extLst>
              <a:ext uri="{FF2B5EF4-FFF2-40B4-BE49-F238E27FC236}">
                <a16:creationId xmlns:a16="http://schemas.microsoft.com/office/drawing/2014/main" id="{F5E19D95-6B8A-4322-8783-6DB916D3A256}"/>
              </a:ext>
            </a:extLst>
          </p:cNvPr>
          <p:cNvPicPr>
            <a:picLocks noGrp="1" noChangeAspect="1"/>
          </p:cNvPicPr>
          <p:nvPr>
            <p:ph idx="1"/>
          </p:nvPr>
        </p:nvPicPr>
        <p:blipFill>
          <a:blip r:embed="rId2"/>
          <a:stretch>
            <a:fillRect/>
          </a:stretch>
        </p:blipFill>
        <p:spPr>
          <a:xfrm>
            <a:off x="471488" y="2320130"/>
            <a:ext cx="5669280" cy="3186383"/>
          </a:xfrm>
        </p:spPr>
      </p:pic>
      <p:pic>
        <p:nvPicPr>
          <p:cNvPr id="12" name="Picture 11">
            <a:extLst>
              <a:ext uri="{FF2B5EF4-FFF2-40B4-BE49-F238E27FC236}">
                <a16:creationId xmlns:a16="http://schemas.microsoft.com/office/drawing/2014/main" id="{4E23CD4A-56D5-444A-91BD-BCDA47BDC4EA}"/>
              </a:ext>
            </a:extLst>
          </p:cNvPr>
          <p:cNvPicPr>
            <a:picLocks noChangeAspect="1"/>
          </p:cNvPicPr>
          <p:nvPr/>
        </p:nvPicPr>
        <p:blipFill>
          <a:blip r:embed="rId3"/>
          <a:stretch>
            <a:fillRect/>
          </a:stretch>
        </p:blipFill>
        <p:spPr>
          <a:xfrm>
            <a:off x="6140768" y="2724150"/>
            <a:ext cx="5669280" cy="2640146"/>
          </a:xfrm>
          <a:prstGeom prst="rect">
            <a:avLst/>
          </a:prstGeom>
        </p:spPr>
      </p:pic>
      <p:pic>
        <p:nvPicPr>
          <p:cNvPr id="14" name="Picture 13">
            <a:extLst>
              <a:ext uri="{FF2B5EF4-FFF2-40B4-BE49-F238E27FC236}">
                <a16:creationId xmlns:a16="http://schemas.microsoft.com/office/drawing/2014/main" id="{87F138AA-1938-4FC6-911E-0F7563E95063}"/>
              </a:ext>
            </a:extLst>
          </p:cNvPr>
          <p:cNvPicPr>
            <a:picLocks noChangeAspect="1"/>
          </p:cNvPicPr>
          <p:nvPr/>
        </p:nvPicPr>
        <p:blipFill rotWithShape="1">
          <a:blip r:embed="rId4"/>
          <a:srcRect t="7594"/>
          <a:stretch/>
        </p:blipFill>
        <p:spPr>
          <a:xfrm>
            <a:off x="6146483" y="2320130"/>
            <a:ext cx="5657850" cy="404020"/>
          </a:xfrm>
          <a:prstGeom prst="rect">
            <a:avLst/>
          </a:prstGeom>
        </p:spPr>
      </p:pic>
    </p:spTree>
    <p:extLst>
      <p:ext uri="{BB962C8B-B14F-4D97-AF65-F5344CB8AC3E}">
        <p14:creationId xmlns:p14="http://schemas.microsoft.com/office/powerpoint/2010/main" val="29651138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02024" y="2200274"/>
            <a:ext cx="11108784" cy="3955569"/>
          </a:xfrm>
        </p:spPr>
        <p:txBody>
          <a:bodyPr numCol="1" anchor="t">
            <a:normAutofit/>
          </a:bodyPr>
          <a:lstStyle/>
          <a:p>
            <a:pPr marL="0" indent="0" algn="l">
              <a:buNone/>
            </a:pPr>
            <a:r>
              <a:rPr lang="en-US" sz="1800" b="0" i="0" u="none" strike="noStrike" baseline="0" dirty="0">
                <a:latin typeface="JansonTextLTStd-Roman"/>
              </a:rPr>
              <a:t>the user’s username and the second line creates an eight-character text box for the user’s password:</a:t>
            </a:r>
          </a:p>
          <a:p>
            <a:pPr marL="0" indent="0" algn="ctr">
              <a:buNone/>
            </a:pPr>
            <a:r>
              <a:rPr lang="en-US" sz="1800" b="1" i="0" u="none" strike="noStrike" baseline="0" dirty="0">
                <a:latin typeface="CourierStd-Bold"/>
              </a:rPr>
              <a:t>&lt;label&gt; Username &lt;input name="username" type="text" size="25"&gt;&lt;/label&gt;</a:t>
            </a:r>
          </a:p>
          <a:p>
            <a:pPr marL="0" indent="0" algn="ctr">
              <a:buNone/>
            </a:pPr>
            <a:r>
              <a:rPr lang="en-US" sz="1800" b="1" i="0" u="none" strike="noStrike" baseline="0" dirty="0">
                <a:latin typeface="CourierStd-Bold"/>
              </a:rPr>
              <a:t>&lt;label&gt; Password &lt;input name="password" type="password" size="8"&gt;&lt;/label&gt;</a:t>
            </a:r>
          </a:p>
          <a:p>
            <a:pPr marL="0" indent="0" algn="l">
              <a:buNone/>
            </a:pPr>
            <a:r>
              <a:rPr lang="en-US" sz="1800" b="0" i="0" u="none" strike="noStrike" baseline="0" dirty="0">
                <a:latin typeface="JansonTextLTStd-Roman"/>
              </a:rPr>
              <a:t>Figure 8–37 shows an example of the code when rendered in a browser. Because each </a:t>
            </a:r>
            <a:r>
              <a:rPr lang="en-US" sz="1800" b="1" i="0" u="none" strike="noStrike" baseline="0" dirty="0">
                <a:latin typeface="CourierStd-Bold"/>
              </a:rPr>
              <a:t>input </a:t>
            </a:r>
            <a:r>
              <a:rPr lang="en-US" sz="1800" b="0" i="0" u="none" strike="noStrike" baseline="0" dirty="0">
                <a:latin typeface="JansonTextLTStd-Roman"/>
              </a:rPr>
              <a:t>element uses the </a:t>
            </a:r>
            <a:r>
              <a:rPr lang="en-US" sz="1800" b="1" i="0" u="none" strike="noStrike" baseline="0" dirty="0">
                <a:latin typeface="CourierStd-Bold"/>
              </a:rPr>
              <a:t>size </a:t>
            </a:r>
            <a:r>
              <a:rPr lang="en-US" sz="1800" b="0" i="0" u="none" strike="noStrike" baseline="0" dirty="0">
                <a:latin typeface="JansonTextLTStd-Roman"/>
              </a:rPr>
              <a:t>attribute, a user can enter a last name longer than 25 characters and a password longer than eight characters. If the </a:t>
            </a:r>
            <a:r>
              <a:rPr lang="en-US" sz="1800" b="1" i="0" u="none" strike="noStrike" baseline="0" dirty="0">
                <a:latin typeface="CourierStd-Bold"/>
              </a:rPr>
              <a:t>input </a:t>
            </a:r>
            <a:r>
              <a:rPr lang="en-US" sz="1800" b="0" i="0" u="none" strike="noStrike" baseline="0" dirty="0">
                <a:latin typeface="JansonTextLTStd-Roman"/>
              </a:rPr>
              <a:t>elements used the </a:t>
            </a:r>
            <a:r>
              <a:rPr lang="en-US" sz="1800" b="1" i="0" u="none" strike="noStrike" baseline="0" dirty="0" err="1">
                <a:latin typeface="CourierStd-Bold"/>
              </a:rPr>
              <a:t>maxlength</a:t>
            </a:r>
            <a:r>
              <a:rPr lang="en-US" sz="1800" b="1" i="0" u="none" strike="noStrike" baseline="0" dirty="0">
                <a:latin typeface="CourierStd-Bold"/>
              </a:rPr>
              <a:t> </a:t>
            </a:r>
            <a:r>
              <a:rPr lang="en-US" sz="1800" b="0" i="0" u="none" strike="noStrike" baseline="0" dirty="0">
                <a:latin typeface="JansonTextLTStd-Roman"/>
              </a:rPr>
              <a:t>attribute instead of </a:t>
            </a:r>
            <a:r>
              <a:rPr lang="en-US" sz="1800" b="1" i="0" u="none" strike="noStrike" baseline="0" dirty="0">
                <a:latin typeface="CourierStd-Bold"/>
              </a:rPr>
              <a:t>size</a:t>
            </a:r>
            <a:r>
              <a:rPr lang="en-US" sz="1800" b="0" i="0" u="none" strike="noStrike" baseline="0" dirty="0">
                <a:latin typeface="JansonTextLTStd-Roman"/>
              </a:rPr>
              <a:t>, a user could only enter up to 25 characters for the username and up to eight characters for the password.</a:t>
            </a:r>
            <a:endParaRPr lang="en-US" sz="1800" dirty="0"/>
          </a:p>
        </p:txBody>
      </p:sp>
      <p:pic>
        <p:nvPicPr>
          <p:cNvPr id="6" name="Picture 5">
            <a:extLst>
              <a:ext uri="{FF2B5EF4-FFF2-40B4-BE49-F238E27FC236}">
                <a16:creationId xmlns:a16="http://schemas.microsoft.com/office/drawing/2014/main" id="{D5AE588E-A589-4855-886A-C6953D481C8D}"/>
              </a:ext>
            </a:extLst>
          </p:cNvPr>
          <p:cNvPicPr>
            <a:picLocks noChangeAspect="1"/>
          </p:cNvPicPr>
          <p:nvPr/>
        </p:nvPicPr>
        <p:blipFill>
          <a:blip r:embed="rId2"/>
          <a:stretch>
            <a:fillRect/>
          </a:stretch>
        </p:blipFill>
        <p:spPr>
          <a:xfrm>
            <a:off x="3291055" y="4884256"/>
            <a:ext cx="5609889" cy="1433513"/>
          </a:xfrm>
          <a:prstGeom prst="rect">
            <a:avLst/>
          </a:prstGeom>
        </p:spPr>
      </p:pic>
    </p:spTree>
    <p:extLst>
      <p:ext uri="{BB962C8B-B14F-4D97-AF65-F5344CB8AC3E}">
        <p14:creationId xmlns:p14="http://schemas.microsoft.com/office/powerpoint/2010/main" val="40784674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02024" y="2013407"/>
            <a:ext cx="11108784" cy="4710121"/>
          </a:xfrm>
        </p:spPr>
        <p:txBody>
          <a:bodyPr numCol="1" anchor="ctr">
            <a:normAutofit/>
          </a:bodyPr>
          <a:lstStyle/>
          <a:p>
            <a:pPr marL="0" indent="0" algn="l">
              <a:buNone/>
            </a:pPr>
            <a:r>
              <a:rPr lang="en-US" sz="1800" b="0" i="0" u="none" strike="noStrike" baseline="0" dirty="0">
                <a:latin typeface="JansonTextLTStd-Roman"/>
              </a:rPr>
              <a:t>The maximum length of the text box may exceed the size of the text box that appears on the form. For example, consider a size of three characters and a maximum length of nine characters. If a webpage visitor enters more than three characters, the characters scroll to the left, allowing the visitor to enter a maximum of nine characters.</a:t>
            </a:r>
          </a:p>
          <a:p>
            <a:pPr marL="0" indent="0" algn="l">
              <a:buNone/>
            </a:pPr>
            <a:r>
              <a:rPr lang="en-US" sz="1800" b="0" i="0" u="none" strike="noStrike" baseline="0" dirty="0">
                <a:latin typeface="JansonTextLTStd-Roman"/>
              </a:rPr>
              <a:t>A </a:t>
            </a:r>
            <a:r>
              <a:rPr lang="en-US" sz="1800" b="1" i="0" u="none" strike="noStrike" baseline="0" dirty="0">
                <a:latin typeface="JansonTextLTStd-Bold"/>
              </a:rPr>
              <a:t>password control </a:t>
            </a:r>
            <a:r>
              <a:rPr lang="en-US" sz="1800" b="0" i="0" u="none" strike="noStrike" baseline="0" dirty="0">
                <a:latin typeface="JansonTextLTStd-Roman"/>
              </a:rPr>
              <a:t>is like a text control because it provides a text box for a single line of input—the password a visitor enters. However, as the visitor enters the password, the characters appear as asterisks or bullets, one per character. This feature helps protect the visitor’s password from being observed by others as it is entered.</a:t>
            </a:r>
          </a:p>
          <a:p>
            <a:pPr marL="0" indent="0" algn="l">
              <a:buNone/>
            </a:pPr>
            <a:r>
              <a:rPr lang="en-US" sz="1800" b="0" i="0" u="none" strike="noStrike" baseline="0" dirty="0">
                <a:latin typeface="JansonTextLTStd-Roman"/>
              </a:rPr>
              <a:t>An </a:t>
            </a:r>
            <a:r>
              <a:rPr lang="en-US" sz="1800" b="1" i="0" u="none" strike="noStrike" baseline="0" dirty="0">
                <a:latin typeface="JansonTextLTStd-Bold"/>
              </a:rPr>
              <a:t>email control </a:t>
            </a:r>
            <a:r>
              <a:rPr lang="en-US" sz="1800" b="0" i="0" u="none" strike="noStrike" baseline="0" dirty="0">
                <a:latin typeface="JansonTextLTStd-Roman"/>
              </a:rPr>
              <a:t>is a text box where visitors enter an email address. Some browsers validate that the email address is in the proper format before submitting the form for processing. If the email address is not in the proper format, the browser displays a message asking the user to correct the data. A </a:t>
            </a:r>
            <a:r>
              <a:rPr lang="en-US" sz="1800" b="1" i="0" u="none" strike="noStrike" baseline="0" dirty="0" err="1">
                <a:latin typeface="JansonTextLTStd-Bold"/>
              </a:rPr>
              <a:t>tel</a:t>
            </a:r>
            <a:r>
              <a:rPr lang="en-US" sz="1800" b="1" i="0" u="none" strike="noStrike" baseline="0" dirty="0">
                <a:latin typeface="JansonTextLTStd-Bold"/>
              </a:rPr>
              <a:t> control </a:t>
            </a:r>
            <a:r>
              <a:rPr lang="en-US" sz="1800" b="0" i="0" u="none" strike="noStrike" baseline="0" dirty="0">
                <a:latin typeface="JansonTextLTStd-Roman"/>
              </a:rPr>
              <a:t>is a text box where visitors enter a telephone number. A </a:t>
            </a:r>
            <a:r>
              <a:rPr lang="en-US" sz="1800" b="1" i="0" u="none" strike="noStrike" baseline="0" dirty="0">
                <a:latin typeface="JansonTextLTStd-Bold"/>
              </a:rPr>
              <a:t>date control </a:t>
            </a:r>
            <a:r>
              <a:rPr lang="en-US" sz="1800" b="0" i="0" u="none" strike="noStrike" baseline="0" dirty="0">
                <a:latin typeface="JansonTextLTStd-Roman"/>
              </a:rPr>
              <a:t>is a text box that accepts a date. </a:t>
            </a:r>
          </a:p>
          <a:p>
            <a:pPr marL="0" indent="0" algn="l">
              <a:buNone/>
            </a:pPr>
            <a:r>
              <a:rPr lang="en-US" sz="1800" b="0" i="0" u="none" strike="noStrike" baseline="0" dirty="0">
                <a:latin typeface="JansonTextLTStd-Roman"/>
              </a:rPr>
              <a:t>Some browsers display a calendar when a visitor taps or clicks a date control.</a:t>
            </a:r>
            <a:endParaRPr lang="en-US" sz="1800" dirty="0"/>
          </a:p>
        </p:txBody>
      </p:sp>
    </p:spTree>
    <p:extLst>
      <p:ext uri="{BB962C8B-B14F-4D97-AF65-F5344CB8AC3E}">
        <p14:creationId xmlns:p14="http://schemas.microsoft.com/office/powerpoint/2010/main" val="16341647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02024" y="2013407"/>
            <a:ext cx="11108784" cy="4710121"/>
          </a:xfrm>
        </p:spPr>
        <p:txBody>
          <a:bodyPr numCol="1" anchor="ctr">
            <a:normAutofit/>
          </a:bodyPr>
          <a:lstStyle/>
          <a:p>
            <a:pPr marL="0" indent="0" algn="l">
              <a:buNone/>
            </a:pPr>
            <a:r>
              <a:rPr lang="en-US" sz="1800" b="0" i="0" u="none" strike="noStrike" baseline="0" dirty="0">
                <a:latin typeface="JansonTextLTStd-Roman"/>
              </a:rPr>
              <a:t>A </a:t>
            </a:r>
            <a:r>
              <a:rPr lang="en-US" sz="1800" b="1" i="0" u="none" strike="noStrike" baseline="0" dirty="0" err="1">
                <a:latin typeface="JansonTextLTStd-Bold"/>
              </a:rPr>
              <a:t>textarea</a:t>
            </a:r>
            <a:r>
              <a:rPr lang="en-US" sz="1800" b="1" i="0" u="none" strike="noStrike" baseline="0" dirty="0">
                <a:latin typeface="JansonTextLTStd-Bold"/>
              </a:rPr>
              <a:t> control </a:t>
            </a:r>
            <a:r>
              <a:rPr lang="en-US" sz="1800" b="0" i="0" u="none" strike="noStrike" baseline="0" dirty="0">
                <a:latin typeface="JansonTextLTStd-Roman"/>
              </a:rPr>
              <a:t>creates a text box that allows multiple lines of input. </a:t>
            </a:r>
          </a:p>
          <a:p>
            <a:pPr marL="0" indent="0" algn="l">
              <a:buNone/>
            </a:pPr>
            <a:r>
              <a:rPr lang="en-US" sz="1800" b="0" i="0" u="none" strike="noStrike" baseline="0" dirty="0" err="1">
                <a:latin typeface="JansonTextLTStd-Roman"/>
              </a:rPr>
              <a:t>Textarea</a:t>
            </a:r>
            <a:r>
              <a:rPr lang="en-US" sz="1800" b="0" i="0" u="none" strike="noStrike" baseline="0" dirty="0">
                <a:latin typeface="JansonTextLTStd-Roman"/>
              </a:rPr>
              <a:t> controls are useful to collect more than a single line of text from a webpage visitor, such as a product review. To create a </a:t>
            </a:r>
            <a:r>
              <a:rPr lang="en-US" sz="1800" b="0" i="0" u="none" strike="noStrike" baseline="0" dirty="0" err="1">
                <a:latin typeface="JansonTextLTStd-Roman"/>
              </a:rPr>
              <a:t>textarea</a:t>
            </a:r>
            <a:r>
              <a:rPr lang="en-US" sz="1800" b="0" i="0" u="none" strike="noStrike" baseline="0" dirty="0">
                <a:latin typeface="JansonTextLTStd-Roman"/>
              </a:rPr>
              <a:t> control, you use the </a:t>
            </a:r>
            <a:r>
              <a:rPr lang="en-US" sz="1800" b="1" i="0" u="none" strike="noStrike" baseline="0" dirty="0" err="1">
                <a:latin typeface="CourierStd-Bold"/>
              </a:rPr>
              <a:t>textarea</a:t>
            </a:r>
            <a:r>
              <a:rPr lang="en-US" sz="1800" b="1" i="0" u="none" strike="noStrike" baseline="0" dirty="0">
                <a:latin typeface="CourierStd-Bold"/>
              </a:rPr>
              <a:t> </a:t>
            </a:r>
            <a:r>
              <a:rPr lang="en-US" sz="1800" b="0" i="0" u="none" strike="noStrike" baseline="0" dirty="0">
                <a:latin typeface="JansonTextLTStd-Roman"/>
              </a:rPr>
              <a:t>element instead of the </a:t>
            </a:r>
            <a:r>
              <a:rPr lang="en-US" sz="1800" b="1" i="0" u="none" strike="noStrike" baseline="0" dirty="0">
                <a:latin typeface="CourierStd-Bold"/>
              </a:rPr>
              <a:t>input </a:t>
            </a:r>
            <a:r>
              <a:rPr lang="en-US" sz="1800" b="0" i="0" u="none" strike="noStrike" baseline="0" dirty="0">
                <a:latin typeface="JansonTextLTStd-Roman"/>
              </a:rPr>
              <a:t>element. The </a:t>
            </a:r>
            <a:r>
              <a:rPr lang="en-US" sz="1800" b="1" i="0" u="none" strike="noStrike" baseline="0" dirty="0" err="1">
                <a:latin typeface="CourierStd-Bold"/>
              </a:rPr>
              <a:t>textarea</a:t>
            </a:r>
            <a:r>
              <a:rPr lang="en-US" sz="1800" b="1" i="0" u="none" strike="noStrike" baseline="0" dirty="0">
                <a:latin typeface="CourierStd-Bold"/>
              </a:rPr>
              <a:t> </a:t>
            </a:r>
            <a:r>
              <a:rPr lang="en-US" sz="1800" b="0" i="0" u="none" strike="noStrike" baseline="0" dirty="0">
                <a:latin typeface="JansonTextLTStd-Roman"/>
              </a:rPr>
              <a:t>element has two primary attributes, which set the size of the </a:t>
            </a:r>
            <a:r>
              <a:rPr lang="en-US" sz="1800" b="0" i="0" u="none" strike="noStrike" baseline="0" dirty="0" err="1">
                <a:latin typeface="JansonTextLTStd-Roman"/>
              </a:rPr>
              <a:t>textarea</a:t>
            </a:r>
            <a:r>
              <a:rPr lang="en-US" sz="1800" b="0" i="0" u="none" strike="noStrike" baseline="0" dirty="0">
                <a:latin typeface="JansonTextLTStd-Roman"/>
              </a:rPr>
              <a:t> control:</a:t>
            </a:r>
          </a:p>
          <a:p>
            <a:pPr marL="324000" lvl="1" indent="0">
              <a:buNone/>
            </a:pPr>
            <a:r>
              <a:rPr lang="en-US" sz="1800" b="1" i="0" u="none" strike="noStrike" baseline="0" dirty="0">
                <a:latin typeface="JansonTextLTStd-Bold"/>
              </a:rPr>
              <a:t>rows</a:t>
            </a:r>
            <a:r>
              <a:rPr lang="en-US" sz="1800" b="0" i="0" u="none" strike="noStrike" baseline="0" dirty="0">
                <a:latin typeface="JansonTextLTStd-Roman"/>
              </a:rPr>
              <a:t>, which specifies the number of rows, or lines, in the </a:t>
            </a:r>
            <a:r>
              <a:rPr lang="en-US" sz="1800" b="0" i="0" u="none" strike="noStrike" baseline="0" dirty="0" err="1">
                <a:latin typeface="JansonTextLTStd-Roman"/>
              </a:rPr>
              <a:t>textarea</a:t>
            </a:r>
            <a:r>
              <a:rPr lang="en-US" sz="1800" b="0" i="0" u="none" strike="noStrike" baseline="0" dirty="0">
                <a:latin typeface="JansonTextLTStd-Roman"/>
              </a:rPr>
              <a:t> control</a:t>
            </a:r>
          </a:p>
          <a:p>
            <a:pPr marL="324000" lvl="1" indent="0">
              <a:buNone/>
            </a:pPr>
            <a:r>
              <a:rPr lang="en-US" sz="1800" b="1" i="0" u="none" strike="noStrike" baseline="0" dirty="0">
                <a:latin typeface="JansonTextLTStd-Bold"/>
              </a:rPr>
              <a:t>cols</a:t>
            </a:r>
            <a:r>
              <a:rPr lang="en-US" sz="1800" b="0" i="0" u="none" strike="noStrike" baseline="0" dirty="0">
                <a:latin typeface="JansonTextLTStd-Roman"/>
              </a:rPr>
              <a:t>, which sets the width of the </a:t>
            </a:r>
            <a:r>
              <a:rPr lang="en-US" sz="1800" b="0" i="0" u="none" strike="noStrike" baseline="0" dirty="0" err="1">
                <a:latin typeface="JansonTextLTStd-Roman"/>
              </a:rPr>
              <a:t>textarea</a:t>
            </a:r>
            <a:r>
              <a:rPr lang="en-US" sz="1800" b="0" i="0" u="none" strike="noStrike" baseline="0" dirty="0">
                <a:latin typeface="JansonTextLTStd-Roman"/>
              </a:rPr>
              <a:t> control as the number of columns, with each column containing one character.</a:t>
            </a:r>
          </a:p>
          <a:p>
            <a:pPr marL="0" indent="0" algn="l">
              <a:buNone/>
            </a:pPr>
            <a:r>
              <a:rPr lang="en-US" sz="1800" b="0" i="0" u="none" strike="noStrike" baseline="0" dirty="0">
                <a:latin typeface="JansonTextLTStd-Roman"/>
              </a:rPr>
              <a:t>The following is an example of HTML code defining a </a:t>
            </a:r>
            <a:r>
              <a:rPr lang="en-US" sz="1800" b="0" i="0" u="none" strike="noStrike" baseline="0" dirty="0" err="1">
                <a:latin typeface="JansonTextLTStd-Roman"/>
              </a:rPr>
              <a:t>textarea</a:t>
            </a:r>
            <a:r>
              <a:rPr lang="en-US" sz="1800" b="0" i="0" u="none" strike="noStrike" baseline="0" dirty="0">
                <a:latin typeface="JansonTextLTStd-Roman"/>
              </a:rPr>
              <a:t> control:</a:t>
            </a:r>
          </a:p>
          <a:p>
            <a:pPr marL="324000" lvl="1" indent="0">
              <a:buNone/>
            </a:pPr>
            <a:r>
              <a:rPr lang="en-US" b="1" i="0" u="none" strike="noStrike" baseline="0" dirty="0">
                <a:latin typeface="CourierStd-Bold"/>
              </a:rPr>
              <a:t>&lt;label&gt;Please tell us more about your shopping experience with us today.&lt;/label&gt;</a:t>
            </a:r>
          </a:p>
          <a:p>
            <a:pPr marL="324000" lvl="1" indent="0">
              <a:buNone/>
            </a:pPr>
            <a:r>
              <a:rPr lang="en-US" b="1" i="0" u="none" strike="noStrike" baseline="0" dirty="0">
                <a:latin typeface="CourierStd-Bold"/>
              </a:rPr>
              <a:t>&lt;</a:t>
            </a:r>
            <a:r>
              <a:rPr lang="en-US" b="1" i="0" u="none" strike="noStrike" baseline="0" dirty="0" err="1">
                <a:latin typeface="CourierStd-Bold"/>
              </a:rPr>
              <a:t>textarea</a:t>
            </a:r>
            <a:r>
              <a:rPr lang="en-US" b="1" i="0" u="none" strike="noStrike" baseline="0" dirty="0">
                <a:latin typeface="CourierStd-Bold"/>
              </a:rPr>
              <a:t> name="feedback" rows="5" cols="100"&gt;&lt;/</a:t>
            </a:r>
            <a:r>
              <a:rPr lang="en-US" b="1" i="0" u="none" strike="noStrike" baseline="0" dirty="0" err="1">
                <a:latin typeface="CourierStd-Bold"/>
              </a:rPr>
              <a:t>textarea</a:t>
            </a:r>
            <a:r>
              <a:rPr lang="en-US" b="1" i="0" u="none" strike="noStrike" baseline="0" dirty="0">
                <a:latin typeface="CourierStd-Bold"/>
              </a:rPr>
              <a:t>&gt;</a:t>
            </a:r>
            <a:endParaRPr lang="en-US" dirty="0"/>
          </a:p>
        </p:txBody>
      </p:sp>
    </p:spTree>
    <p:extLst>
      <p:ext uri="{BB962C8B-B14F-4D97-AF65-F5344CB8AC3E}">
        <p14:creationId xmlns:p14="http://schemas.microsoft.com/office/powerpoint/2010/main" val="10931911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13407"/>
            <a:ext cx="11029616" cy="4710121"/>
          </a:xfrm>
        </p:spPr>
        <p:txBody>
          <a:bodyPr numCol="1" anchor="ctr">
            <a:normAutofit/>
          </a:bodyPr>
          <a:lstStyle/>
          <a:p>
            <a:pPr marL="0" indent="0" algn="l">
              <a:buNone/>
            </a:pPr>
            <a:r>
              <a:rPr lang="en-US" sz="1800" b="0" i="0" u="none" strike="noStrike" baseline="0" dirty="0">
                <a:latin typeface="JansonTextLTStd-Roman"/>
              </a:rPr>
              <a:t>Figure 8–38 shows an example of the label and </a:t>
            </a:r>
            <a:r>
              <a:rPr lang="en-US" sz="1800" b="0" i="0" u="none" strike="noStrike" baseline="0" dirty="0" err="1">
                <a:latin typeface="JansonTextLTStd-Roman"/>
              </a:rPr>
              <a:t>textarea</a:t>
            </a:r>
            <a:r>
              <a:rPr lang="en-US" sz="1800" b="0" i="0" u="none" strike="noStrike" baseline="0" dirty="0">
                <a:latin typeface="JansonTextLTStd-Roman"/>
              </a:rPr>
              <a:t> control when rendered in a browser. This </a:t>
            </a:r>
            <a:r>
              <a:rPr lang="en-US" sz="1800" b="0" i="0" u="none" strike="noStrike" baseline="0" dirty="0" err="1">
                <a:latin typeface="JansonTextLTStd-Roman"/>
              </a:rPr>
              <a:t>textarea</a:t>
            </a:r>
            <a:r>
              <a:rPr lang="en-US" sz="1800" b="0" i="0" u="none" strike="noStrike" baseline="0" dirty="0">
                <a:latin typeface="JansonTextLTStd-Roman"/>
              </a:rPr>
              <a:t> control provides five lines of 100 characters each to let visitors describe their shopping experience.</a:t>
            </a:r>
          </a:p>
          <a:p>
            <a:pPr marL="0" indent="0" algn="l">
              <a:buNone/>
            </a:pPr>
            <a:endParaRPr lang="en-US" dirty="0">
              <a:latin typeface="JansonTextLTStd-Roman"/>
            </a:endParaRPr>
          </a:p>
          <a:p>
            <a:pPr marL="0" indent="0" algn="l">
              <a:buNone/>
            </a:pPr>
            <a:endParaRPr lang="en-US" sz="1800" dirty="0">
              <a:latin typeface="JansonTextLTStd-Roman"/>
            </a:endParaRPr>
          </a:p>
          <a:p>
            <a:pPr marL="0" indent="0" algn="l">
              <a:buNone/>
            </a:pPr>
            <a:endParaRPr lang="en-US" dirty="0">
              <a:latin typeface="JansonTextLTStd-Roman"/>
            </a:endParaRPr>
          </a:p>
          <a:p>
            <a:pPr marL="0" indent="0" algn="l">
              <a:buNone/>
            </a:pPr>
            <a:endParaRPr lang="en-US" sz="1800" dirty="0">
              <a:latin typeface="JansonTextLTStd-Roman"/>
            </a:endParaRPr>
          </a:p>
          <a:p>
            <a:pPr marL="0" indent="0" algn="l">
              <a:buNone/>
            </a:pPr>
            <a:endParaRPr lang="en-US" sz="1800" dirty="0"/>
          </a:p>
        </p:txBody>
      </p:sp>
      <p:pic>
        <p:nvPicPr>
          <p:cNvPr id="5" name="Picture 4">
            <a:extLst>
              <a:ext uri="{FF2B5EF4-FFF2-40B4-BE49-F238E27FC236}">
                <a16:creationId xmlns:a16="http://schemas.microsoft.com/office/drawing/2014/main" id="{FD57158E-21DD-4432-9035-DCDF1A182C1F}"/>
              </a:ext>
            </a:extLst>
          </p:cNvPr>
          <p:cNvPicPr>
            <a:picLocks noChangeAspect="1"/>
          </p:cNvPicPr>
          <p:nvPr/>
        </p:nvPicPr>
        <p:blipFill>
          <a:blip r:embed="rId2"/>
          <a:stretch>
            <a:fillRect/>
          </a:stretch>
        </p:blipFill>
        <p:spPr>
          <a:xfrm>
            <a:off x="2647950" y="4146069"/>
            <a:ext cx="6896100" cy="2009775"/>
          </a:xfrm>
          <a:prstGeom prst="rect">
            <a:avLst/>
          </a:prstGeom>
        </p:spPr>
      </p:pic>
    </p:spTree>
    <p:extLst>
      <p:ext uri="{BB962C8B-B14F-4D97-AF65-F5344CB8AC3E}">
        <p14:creationId xmlns:p14="http://schemas.microsoft.com/office/powerpoint/2010/main" val="12313875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13407"/>
            <a:ext cx="11029616" cy="4710121"/>
          </a:xfrm>
        </p:spPr>
        <p:txBody>
          <a:bodyPr numCol="2" anchor="ctr">
            <a:normAutofit lnSpcReduction="10000"/>
          </a:bodyPr>
          <a:lstStyle/>
          <a:p>
            <a:pPr marL="0" indent="0" algn="l">
              <a:buNone/>
            </a:pPr>
            <a:r>
              <a:rPr lang="en-US" sz="1800" b="0" i="0" u="none" strike="noStrike" baseline="0" dirty="0">
                <a:latin typeface="JansonTextLTStd-Roman"/>
              </a:rPr>
              <a:t>A </a:t>
            </a:r>
            <a:r>
              <a:rPr lang="en-US" sz="1800" b="1" i="0" u="none" strike="noStrike" baseline="0" dirty="0">
                <a:latin typeface="JansonTextLTStd-Bold"/>
              </a:rPr>
              <a:t>checkbox control </a:t>
            </a:r>
            <a:r>
              <a:rPr lang="en-US" sz="1800" b="0" i="0" u="none" strike="noStrike" baseline="0" dirty="0">
                <a:latin typeface="JansonTextLTStd-Roman"/>
              </a:rPr>
              <a:t>allows a webpage visitor to select items from a list of one or more choices. Each choice appears with a graphical box, which can be checked (selected or on) or unchecked (deselected or off). By default, all check boxes are deselected. </a:t>
            </a:r>
          </a:p>
          <a:p>
            <a:pPr marL="0" indent="0" algn="l">
              <a:buNone/>
            </a:pPr>
            <a:r>
              <a:rPr lang="en-US" sz="1800" b="0" i="0" u="none" strike="noStrike" baseline="0" dirty="0">
                <a:latin typeface="JansonTextLTStd-Roman"/>
              </a:rPr>
              <a:t>To set a particular check box to be preselected as the default, use the </a:t>
            </a:r>
            <a:r>
              <a:rPr lang="en-US" sz="1800" b="1" i="0" u="none" strike="noStrike" baseline="0" dirty="0">
                <a:latin typeface="CourierStd-Bold"/>
              </a:rPr>
              <a:t>checked </a:t>
            </a:r>
            <a:r>
              <a:rPr lang="en-US" sz="1800" b="0" i="0" u="none" strike="noStrike" baseline="0" dirty="0">
                <a:latin typeface="JansonTextLTStd-Roman"/>
              </a:rPr>
              <a:t>attribute and value (</a:t>
            </a:r>
            <a:r>
              <a:rPr lang="en-US" sz="1800" b="1" i="0" u="none" strike="noStrike" baseline="0" dirty="0">
                <a:latin typeface="CourierStd-Bold"/>
              </a:rPr>
              <a:t>checked="checked"</a:t>
            </a:r>
            <a:r>
              <a:rPr lang="en-US" sz="1800" b="0" i="0" u="none" strike="noStrike" baseline="0" dirty="0">
                <a:latin typeface="JansonTextLTStd-Roman"/>
              </a:rPr>
              <a:t>) within the &lt;input&gt; tag. The following is sample code for four checkbox controls that might appear on a form for a college website where potential students select their career fields of interest.</a:t>
            </a:r>
          </a:p>
          <a:p>
            <a:pPr marL="0" indent="0" algn="l">
              <a:buNone/>
            </a:pPr>
            <a:endParaRPr lang="en-US" dirty="0">
              <a:latin typeface="JansonTextLTStd-Roman"/>
            </a:endParaRPr>
          </a:p>
          <a:p>
            <a:pPr marL="0" indent="0" algn="l">
              <a:buNone/>
            </a:pPr>
            <a:endParaRPr lang="en-US" dirty="0">
              <a:latin typeface="JansonTextLTStd-Roman"/>
            </a:endParaRPr>
          </a:p>
          <a:p>
            <a:pPr marL="0" indent="0" algn="l">
              <a:buNone/>
            </a:pPr>
            <a:endParaRPr lang="en-US" sz="1800" dirty="0">
              <a:latin typeface="JansonTextLTStd-Roman"/>
            </a:endParaRPr>
          </a:p>
          <a:p>
            <a:pPr marL="0" indent="0" algn="l">
              <a:buNone/>
            </a:pPr>
            <a:endParaRPr lang="en-US" dirty="0">
              <a:latin typeface="JansonTextLTStd-Roman"/>
            </a:endParaRPr>
          </a:p>
          <a:p>
            <a:pPr marL="324000" lvl="1" indent="0">
              <a:buNone/>
            </a:pPr>
            <a:r>
              <a:rPr lang="en-US" b="1" i="0" u="none" strike="noStrike" baseline="0" dirty="0">
                <a:latin typeface="CourierStd-Bold"/>
              </a:rPr>
              <a:t>&lt;input type="checkbox" id="</a:t>
            </a:r>
            <a:r>
              <a:rPr lang="en-US" b="1" i="0" u="none" strike="noStrike" baseline="0" dirty="0" err="1">
                <a:latin typeface="CourierStd-Bold"/>
              </a:rPr>
              <a:t>webdev</a:t>
            </a:r>
            <a:r>
              <a:rPr lang="en-US" b="1" i="0" u="none" strike="noStrike" baseline="0" dirty="0">
                <a:latin typeface="CourierStd-Bold"/>
              </a:rPr>
              <a:t>" value="Web Development" name="field"&gt;</a:t>
            </a:r>
          </a:p>
          <a:p>
            <a:pPr marL="324000" lvl="1" indent="0">
              <a:buNone/>
            </a:pPr>
            <a:r>
              <a:rPr lang="en-US" b="1" i="0" u="none" strike="noStrike" baseline="0" dirty="0">
                <a:latin typeface="CourierStd-Bold"/>
              </a:rPr>
              <a:t>&lt;label for="</a:t>
            </a:r>
            <a:r>
              <a:rPr lang="en-US" b="1" i="0" u="none" strike="noStrike" baseline="0" dirty="0" err="1">
                <a:latin typeface="CourierStd-Bold"/>
              </a:rPr>
              <a:t>webdev</a:t>
            </a:r>
            <a:r>
              <a:rPr lang="en-US" b="1" i="0" u="none" strike="noStrike" baseline="0" dirty="0">
                <a:latin typeface="CourierStd-Bold"/>
              </a:rPr>
              <a:t>"&gt;Web Development&lt;/label&gt;</a:t>
            </a:r>
          </a:p>
          <a:p>
            <a:pPr marL="324000" lvl="1" indent="0">
              <a:buNone/>
            </a:pPr>
            <a:r>
              <a:rPr lang="en-US" b="1" i="0" u="none" strike="noStrike" baseline="0" dirty="0">
                <a:latin typeface="CourierStd-Bold"/>
              </a:rPr>
              <a:t>&lt;input type="checkbox" id="program" value="Programming" name="field"&gt;</a:t>
            </a:r>
          </a:p>
          <a:p>
            <a:pPr marL="324000" lvl="1" indent="0">
              <a:buNone/>
            </a:pPr>
            <a:r>
              <a:rPr lang="en-US" b="1" i="0" u="none" strike="noStrike" baseline="0" dirty="0">
                <a:latin typeface="CourierStd-Bold"/>
              </a:rPr>
              <a:t>&lt;label for="program"&gt;Programming&lt;/label&gt;</a:t>
            </a:r>
          </a:p>
          <a:p>
            <a:pPr marL="324000" lvl="1" indent="0">
              <a:buNone/>
            </a:pPr>
            <a:r>
              <a:rPr lang="en-US" b="1" i="0" u="none" strike="noStrike" baseline="0" dirty="0">
                <a:latin typeface="CourierStd-Bold"/>
              </a:rPr>
              <a:t>&lt;input type="checkbox" id="network" value="Networking" name="field"&gt;</a:t>
            </a:r>
          </a:p>
          <a:p>
            <a:pPr marL="324000" lvl="1" indent="0">
              <a:buNone/>
            </a:pPr>
            <a:r>
              <a:rPr lang="en-US" b="1" i="0" u="none" strike="noStrike" baseline="0" dirty="0">
                <a:latin typeface="CourierStd-Bold"/>
              </a:rPr>
              <a:t>&lt;label for="network"&gt;Networking&lt;/label&gt;</a:t>
            </a:r>
          </a:p>
          <a:p>
            <a:pPr marL="324000" lvl="1" indent="0">
              <a:buNone/>
            </a:pPr>
            <a:r>
              <a:rPr lang="en-US" b="1" i="0" u="none" strike="noStrike" baseline="0" dirty="0">
                <a:latin typeface="CourierStd-Bold"/>
              </a:rPr>
              <a:t>&lt;input type="checkbox" id="</a:t>
            </a:r>
            <a:r>
              <a:rPr lang="en-US" b="1" i="0" u="none" strike="noStrike" baseline="0" dirty="0" err="1">
                <a:latin typeface="CourierStd-Bold"/>
              </a:rPr>
              <a:t>appdev</a:t>
            </a:r>
            <a:r>
              <a:rPr lang="en-US" b="1" i="0" u="none" strike="noStrike" baseline="0" dirty="0">
                <a:latin typeface="CourierStd-Bold"/>
              </a:rPr>
              <a:t>"  value="Application Development" name="field"&gt;</a:t>
            </a:r>
          </a:p>
          <a:p>
            <a:pPr marL="324000" lvl="1" indent="0">
              <a:buNone/>
            </a:pPr>
            <a:r>
              <a:rPr lang="en-US" b="1" i="0" u="none" strike="noStrike" baseline="0" dirty="0">
                <a:latin typeface="CourierStd-Bold"/>
              </a:rPr>
              <a:t>&lt;label for="</a:t>
            </a:r>
            <a:r>
              <a:rPr lang="en-US" b="1" i="0" u="none" strike="noStrike" baseline="0" dirty="0" err="1">
                <a:latin typeface="CourierStd-Bold"/>
              </a:rPr>
              <a:t>appdev</a:t>
            </a:r>
            <a:r>
              <a:rPr lang="en-US" b="1" i="0" u="none" strike="noStrike" baseline="0" dirty="0">
                <a:latin typeface="CourierStd-Bold"/>
              </a:rPr>
              <a:t>"&gt;Mobile App  Development&lt;/label&gt;</a:t>
            </a:r>
            <a:endParaRPr lang="en-US" dirty="0"/>
          </a:p>
        </p:txBody>
      </p:sp>
    </p:spTree>
    <p:extLst>
      <p:ext uri="{BB962C8B-B14F-4D97-AF65-F5344CB8AC3E}">
        <p14:creationId xmlns:p14="http://schemas.microsoft.com/office/powerpoint/2010/main" val="1092767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543175"/>
            <a:ext cx="11029616" cy="4180353"/>
          </a:xfrm>
        </p:spPr>
        <p:txBody>
          <a:bodyPr numCol="1" anchor="t">
            <a:normAutofit/>
          </a:bodyPr>
          <a:lstStyle/>
          <a:p>
            <a:pPr marL="0" indent="0" algn="l">
              <a:buNone/>
            </a:pPr>
            <a:r>
              <a:rPr lang="en-US" sz="1800" b="0" i="0" u="none" strike="noStrike" baseline="0" dirty="0">
                <a:latin typeface="JansonTextLTStd-Roman"/>
              </a:rPr>
              <a:t>Figure 8–39 shows an example of the labels and checkbox controls when rendered in a browser. Users can select more than one item in a check box list. For example, a user could select both Web Development and Programming when selecting a field of interest from the website form.</a:t>
            </a:r>
            <a:endParaRPr lang="en-US" sz="1800" dirty="0"/>
          </a:p>
        </p:txBody>
      </p:sp>
      <p:pic>
        <p:nvPicPr>
          <p:cNvPr id="5" name="Picture 4">
            <a:extLst>
              <a:ext uri="{FF2B5EF4-FFF2-40B4-BE49-F238E27FC236}">
                <a16:creationId xmlns:a16="http://schemas.microsoft.com/office/drawing/2014/main" id="{76F46CC8-2117-493C-A207-FCE49E659FD2}"/>
              </a:ext>
            </a:extLst>
          </p:cNvPr>
          <p:cNvPicPr>
            <a:picLocks noChangeAspect="1"/>
          </p:cNvPicPr>
          <p:nvPr/>
        </p:nvPicPr>
        <p:blipFill>
          <a:blip r:embed="rId2"/>
          <a:stretch>
            <a:fillRect/>
          </a:stretch>
        </p:blipFill>
        <p:spPr>
          <a:xfrm>
            <a:off x="2719387" y="3803169"/>
            <a:ext cx="6753225" cy="2352675"/>
          </a:xfrm>
          <a:prstGeom prst="rect">
            <a:avLst/>
          </a:prstGeom>
        </p:spPr>
      </p:pic>
    </p:spTree>
    <p:extLst>
      <p:ext uri="{BB962C8B-B14F-4D97-AF65-F5344CB8AC3E}">
        <p14:creationId xmlns:p14="http://schemas.microsoft.com/office/powerpoint/2010/main" val="3104240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13407"/>
            <a:ext cx="11029616" cy="4710121"/>
          </a:xfrm>
        </p:spPr>
        <p:txBody>
          <a:bodyPr numCol="2" anchor="ctr">
            <a:normAutofit/>
          </a:bodyPr>
          <a:lstStyle/>
          <a:p>
            <a:pPr marL="0" indent="0" algn="l">
              <a:buNone/>
            </a:pPr>
            <a:r>
              <a:rPr lang="en-US" sz="1800" b="0" i="0" u="none" strike="noStrike" baseline="0" dirty="0">
                <a:latin typeface="JansonTextLTStd-Roman"/>
              </a:rPr>
              <a:t>A </a:t>
            </a:r>
            <a:r>
              <a:rPr lang="en-US" sz="1800" b="1" i="0" u="none" strike="noStrike" baseline="0" dirty="0">
                <a:latin typeface="JansonTextLTStd-Bold"/>
              </a:rPr>
              <a:t>radio control </a:t>
            </a:r>
            <a:r>
              <a:rPr lang="en-US" sz="1800" b="0" i="0" u="none" strike="noStrike" baseline="0" dirty="0">
                <a:latin typeface="JansonTextLTStd-Roman"/>
              </a:rPr>
              <a:t>limits the webpage visitor to only one choice from a list of choices. Each choice has a </a:t>
            </a:r>
            <a:r>
              <a:rPr lang="en-US" sz="1800" b="1" i="0" u="none" strike="noStrike" baseline="0" dirty="0">
                <a:latin typeface="JansonTextLTStd-Bold"/>
              </a:rPr>
              <a:t>radio button</a:t>
            </a:r>
            <a:r>
              <a:rPr lang="en-US" sz="1800" b="0" i="0" u="none" strike="noStrike" baseline="0" dirty="0">
                <a:latin typeface="JansonTextLTStd-Roman"/>
              </a:rPr>
              <a:t>, or option button, which typically appears as an open circle. When the visitor selects one of the radio buttons, all other radio buttons in the list are automatically deselected. By default, all radio buttons are deselected. To set a particular button as the default, you use the </a:t>
            </a:r>
            <a:r>
              <a:rPr lang="en-US" sz="1800" b="1" i="0" u="none" strike="noStrike" baseline="0" dirty="0">
                <a:latin typeface="CourierStd-Bold"/>
              </a:rPr>
              <a:t>checked </a:t>
            </a:r>
            <a:r>
              <a:rPr lang="en-US" sz="1800" b="0" i="0" u="none" strike="noStrike" baseline="0" dirty="0">
                <a:latin typeface="JansonTextLTStd-Roman"/>
              </a:rPr>
              <a:t>attribute and value within the &lt;input&gt; tag as you do with the checkbox control. The following example is similar to the previous checkbox control example, except it uses the radio controls on a website form:</a:t>
            </a:r>
          </a:p>
          <a:p>
            <a:pPr marL="0" indent="0" algn="l">
              <a:buNone/>
            </a:pPr>
            <a:endParaRPr lang="en-US" dirty="0">
              <a:latin typeface="JansonTextLTStd-Roman"/>
            </a:endParaRPr>
          </a:p>
          <a:p>
            <a:pPr marL="0" indent="0" algn="l">
              <a:buNone/>
            </a:pPr>
            <a:endParaRPr lang="en-US" sz="1800" b="0" i="0" u="none" strike="noStrike" baseline="0" dirty="0">
              <a:latin typeface="JansonTextLTStd-Roman"/>
            </a:endParaRPr>
          </a:p>
          <a:p>
            <a:pPr marL="0" indent="0" algn="l">
              <a:buNone/>
            </a:pPr>
            <a:endParaRPr lang="en-US" sz="1800" b="0" i="0" u="none" strike="noStrike" baseline="0" dirty="0">
              <a:latin typeface="JansonTextLTStd-Roman"/>
            </a:endParaRPr>
          </a:p>
          <a:p>
            <a:pPr marL="324000" lvl="1" indent="0">
              <a:buNone/>
            </a:pPr>
            <a:r>
              <a:rPr lang="en-US" b="1" i="0" u="none" strike="noStrike" baseline="0" dirty="0">
                <a:latin typeface="CourierStd-Bold"/>
              </a:rPr>
              <a:t>&lt;input type="radio" id="</a:t>
            </a:r>
            <a:r>
              <a:rPr lang="en-US" b="1" i="0" u="none" strike="noStrike" baseline="0" dirty="0" err="1">
                <a:latin typeface="CourierStd-Bold"/>
              </a:rPr>
              <a:t>webdev</a:t>
            </a:r>
            <a:r>
              <a:rPr lang="en-US" b="1" i="0" u="none" strike="noStrike" baseline="0" dirty="0">
                <a:latin typeface="CourierStd-Bold"/>
              </a:rPr>
              <a:t>" value="Web Development" name="field"&gt;</a:t>
            </a:r>
          </a:p>
          <a:p>
            <a:pPr marL="324000" lvl="1" indent="0">
              <a:buNone/>
            </a:pPr>
            <a:r>
              <a:rPr lang="en-US" b="1" i="0" u="none" strike="noStrike" baseline="0" dirty="0">
                <a:latin typeface="CourierStd-Bold"/>
              </a:rPr>
              <a:t>&lt;label for="</a:t>
            </a:r>
            <a:r>
              <a:rPr lang="en-US" b="1" i="0" u="none" strike="noStrike" baseline="0" dirty="0" err="1">
                <a:latin typeface="CourierStd-Bold"/>
              </a:rPr>
              <a:t>webdev</a:t>
            </a:r>
            <a:r>
              <a:rPr lang="en-US" b="1" i="0" u="none" strike="noStrike" baseline="0" dirty="0">
                <a:latin typeface="CourierStd-Bold"/>
              </a:rPr>
              <a:t>"&gt;Web Development&lt;/label&gt;</a:t>
            </a:r>
          </a:p>
          <a:p>
            <a:pPr marL="324000" lvl="1" indent="0">
              <a:buNone/>
            </a:pPr>
            <a:r>
              <a:rPr lang="en-US" b="1" i="0" u="none" strike="noStrike" baseline="0" dirty="0">
                <a:latin typeface="CourierStd-Bold"/>
              </a:rPr>
              <a:t>&lt;input type="radio" id="program" value="Programming“ name="field"&gt;</a:t>
            </a:r>
          </a:p>
          <a:p>
            <a:pPr marL="324000" lvl="1" indent="0">
              <a:buNone/>
            </a:pPr>
            <a:r>
              <a:rPr lang="en-US" b="1" i="0" u="none" strike="noStrike" baseline="0" dirty="0">
                <a:latin typeface="CourierStd-Bold"/>
              </a:rPr>
              <a:t>&lt;label for="program"&gt;Programming&lt;/label&gt;</a:t>
            </a:r>
          </a:p>
          <a:p>
            <a:pPr marL="324000" lvl="1" indent="0">
              <a:buNone/>
            </a:pPr>
            <a:r>
              <a:rPr lang="en-US" b="1" i="0" u="none" strike="noStrike" baseline="0" dirty="0">
                <a:latin typeface="CourierStd-Bold"/>
              </a:rPr>
              <a:t>&lt;input type="radio" id="network" value="Networking" name="field"&gt;</a:t>
            </a:r>
          </a:p>
          <a:p>
            <a:pPr marL="324000" lvl="1" indent="0">
              <a:buNone/>
            </a:pPr>
            <a:r>
              <a:rPr lang="en-US" b="1" i="0" u="none" strike="noStrike" baseline="0" dirty="0">
                <a:latin typeface="CourierStd-Bold"/>
              </a:rPr>
              <a:t>&lt;label for="network"&gt;Networking&lt;/label&gt;</a:t>
            </a:r>
          </a:p>
          <a:p>
            <a:pPr marL="324000" lvl="1" indent="0">
              <a:buNone/>
            </a:pPr>
            <a:r>
              <a:rPr lang="en-US" b="1" i="0" u="none" strike="noStrike" baseline="0" dirty="0">
                <a:latin typeface="CourierStd-Bold"/>
              </a:rPr>
              <a:t>&lt;input type="radio" id="</a:t>
            </a:r>
            <a:r>
              <a:rPr lang="en-US" b="1" i="0" u="none" strike="noStrike" baseline="0" dirty="0" err="1">
                <a:latin typeface="CourierStd-Bold"/>
              </a:rPr>
              <a:t>appdev</a:t>
            </a:r>
            <a:r>
              <a:rPr lang="en-US" b="1" i="0" u="none" strike="noStrike" baseline="0" dirty="0">
                <a:latin typeface="CourierStd-Bold"/>
              </a:rPr>
              <a:t>" value="Application Development" name="field"&gt;</a:t>
            </a:r>
          </a:p>
          <a:p>
            <a:pPr marL="324000" lvl="1" indent="0">
              <a:buNone/>
            </a:pPr>
            <a:r>
              <a:rPr lang="en-US" b="1" i="0" u="none" strike="noStrike" baseline="0" dirty="0">
                <a:latin typeface="CourierStd-Bold"/>
              </a:rPr>
              <a:t>&lt;label for="</a:t>
            </a:r>
            <a:r>
              <a:rPr lang="en-US" b="1" i="0" u="none" strike="noStrike" baseline="0" dirty="0" err="1">
                <a:latin typeface="CourierStd-Bold"/>
              </a:rPr>
              <a:t>appdev</a:t>
            </a:r>
            <a:r>
              <a:rPr lang="en-US" b="1" i="0" u="none" strike="noStrike" baseline="0" dirty="0">
                <a:latin typeface="CourierStd-Bold"/>
              </a:rPr>
              <a:t>"&gt;Mobile App Development&lt;/label&gt;</a:t>
            </a:r>
            <a:endParaRPr lang="en-US" dirty="0"/>
          </a:p>
        </p:txBody>
      </p:sp>
    </p:spTree>
    <p:extLst>
      <p:ext uri="{BB962C8B-B14F-4D97-AF65-F5344CB8AC3E}">
        <p14:creationId xmlns:p14="http://schemas.microsoft.com/office/powerpoint/2010/main" val="1611694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543175"/>
            <a:ext cx="11029616" cy="4180353"/>
          </a:xfrm>
        </p:spPr>
        <p:txBody>
          <a:bodyPr numCol="1" anchor="t">
            <a:normAutofit/>
          </a:bodyPr>
          <a:lstStyle/>
          <a:p>
            <a:pPr marL="0" indent="0" algn="l">
              <a:buNone/>
            </a:pPr>
            <a:r>
              <a:rPr lang="en-US" sz="1800" b="0" i="0" u="none" strike="noStrike" baseline="0" dirty="0">
                <a:latin typeface="JansonTextLTStd-Roman"/>
              </a:rPr>
              <a:t>Figure 8–40 shows an example of the labels and radio controls when rendered in a browser. A potential student will only be able to select one program of interest when using radio controls.</a:t>
            </a:r>
            <a:endParaRPr lang="en-US" sz="1800" dirty="0"/>
          </a:p>
        </p:txBody>
      </p:sp>
      <p:pic>
        <p:nvPicPr>
          <p:cNvPr id="6" name="Picture 5">
            <a:extLst>
              <a:ext uri="{FF2B5EF4-FFF2-40B4-BE49-F238E27FC236}">
                <a16:creationId xmlns:a16="http://schemas.microsoft.com/office/drawing/2014/main" id="{C669AD02-9294-4DC0-AFA5-92CC3700DAE9}"/>
              </a:ext>
            </a:extLst>
          </p:cNvPr>
          <p:cNvPicPr>
            <a:picLocks noChangeAspect="1"/>
          </p:cNvPicPr>
          <p:nvPr/>
        </p:nvPicPr>
        <p:blipFill>
          <a:blip r:embed="rId2"/>
          <a:stretch>
            <a:fillRect/>
          </a:stretch>
        </p:blipFill>
        <p:spPr>
          <a:xfrm>
            <a:off x="2690812" y="3746019"/>
            <a:ext cx="6810375" cy="2409825"/>
          </a:xfrm>
          <a:prstGeom prst="rect">
            <a:avLst/>
          </a:prstGeom>
        </p:spPr>
      </p:pic>
    </p:spTree>
    <p:extLst>
      <p:ext uri="{BB962C8B-B14F-4D97-AF65-F5344CB8AC3E}">
        <p14:creationId xmlns:p14="http://schemas.microsoft.com/office/powerpoint/2010/main" val="2648289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Apply a CSS Transform to a Webpage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0847"/>
            <a:ext cx="11029616" cy="4616824"/>
          </a:xfrm>
        </p:spPr>
        <p:txBody>
          <a:bodyPr numCol="1" anchor="t">
            <a:normAutofit/>
          </a:bodyPr>
          <a:lstStyle/>
          <a:p>
            <a:pPr marL="0" indent="0" algn="l">
              <a:buNone/>
            </a:pPr>
            <a:r>
              <a:rPr lang="en-US" sz="1800" b="0" i="0" u="none" strike="noStrike" baseline="0" dirty="0">
                <a:latin typeface="FrutigerLTStd-Roman"/>
              </a:rPr>
              <a:t>Open index.html in your browser, adjust the window to the size of a desktop viewport, and then hover over the navigation links to view the transform effect (Figure 10–8).</a:t>
            </a:r>
            <a:endParaRPr lang="en-US" sz="1800" b="0" i="0" u="none" strike="noStrike" baseline="0" dirty="0">
              <a:latin typeface="JansonTextLTStd-Roman"/>
            </a:endParaRPr>
          </a:p>
        </p:txBody>
      </p:sp>
      <p:sp>
        <p:nvSpPr>
          <p:cNvPr id="8" name="TextBox 7">
            <a:extLst>
              <a:ext uri="{FF2B5EF4-FFF2-40B4-BE49-F238E27FC236}">
                <a16:creationId xmlns:a16="http://schemas.microsoft.com/office/drawing/2014/main" id="{4BB13F38-DAA3-4ED8-AD61-8C8F907605CE}"/>
              </a:ext>
            </a:extLst>
          </p:cNvPr>
          <p:cNvSpPr txBox="1"/>
          <p:nvPr/>
        </p:nvSpPr>
        <p:spPr>
          <a:xfrm>
            <a:off x="3048000" y="-218151"/>
            <a:ext cx="4814047" cy="369332"/>
          </a:xfrm>
          <a:prstGeom prst="rect">
            <a:avLst/>
          </a:prstGeom>
          <a:noFill/>
        </p:spPr>
        <p:txBody>
          <a:bodyPr wrap="square">
            <a:spAutoFit/>
          </a:bodyPr>
          <a:lstStyle/>
          <a:p>
            <a:pPr marL="0" indent="0" algn="l">
              <a:buNone/>
            </a:pPr>
            <a:endParaRPr lang="en-US" sz="1800" b="1" i="0" u="none" strike="noStrike" baseline="0" dirty="0">
              <a:latin typeface="JansonTextLTStd-Roman"/>
            </a:endParaRPr>
          </a:p>
        </p:txBody>
      </p:sp>
      <p:sp>
        <p:nvSpPr>
          <p:cNvPr id="9" name="Content Placeholder 2">
            <a:extLst>
              <a:ext uri="{FF2B5EF4-FFF2-40B4-BE49-F238E27FC236}">
                <a16:creationId xmlns:a16="http://schemas.microsoft.com/office/drawing/2014/main" id="{80186E4F-F807-4C3B-BDFD-A722D341F85D}"/>
              </a:ext>
            </a:extLst>
          </p:cNvPr>
          <p:cNvSpPr txBox="1">
            <a:spLocks/>
          </p:cNvSpPr>
          <p:nvPr/>
        </p:nvSpPr>
        <p:spPr>
          <a:xfrm>
            <a:off x="6831283" y="1896819"/>
            <a:ext cx="3173329" cy="4889463"/>
          </a:xfrm>
          <a:prstGeom prst="rect">
            <a:avLst/>
          </a:prstGeom>
        </p:spPr>
        <p:txBody>
          <a:bodyPr vert="horz" lIns="91440" tIns="45720" rIns="91440" bIns="45720" numCol="1"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l">
              <a:buNone/>
            </a:pPr>
            <a:endParaRPr lang="en-US" sz="1000" b="1" i="0" u="none" strike="noStrike" baseline="0" dirty="0">
              <a:latin typeface="JansonTextLTStd-Roman"/>
            </a:endParaRPr>
          </a:p>
        </p:txBody>
      </p:sp>
      <p:pic>
        <p:nvPicPr>
          <p:cNvPr id="5" name="Picture 4">
            <a:extLst>
              <a:ext uri="{FF2B5EF4-FFF2-40B4-BE49-F238E27FC236}">
                <a16:creationId xmlns:a16="http://schemas.microsoft.com/office/drawing/2014/main" id="{57E1C1E4-A419-483A-B886-B14D2E38AF82}"/>
              </a:ext>
            </a:extLst>
          </p:cNvPr>
          <p:cNvPicPr>
            <a:picLocks noChangeAspect="1"/>
          </p:cNvPicPr>
          <p:nvPr/>
        </p:nvPicPr>
        <p:blipFill>
          <a:blip r:embed="rId2"/>
          <a:stretch>
            <a:fillRect/>
          </a:stretch>
        </p:blipFill>
        <p:spPr>
          <a:xfrm>
            <a:off x="2644504" y="2771460"/>
            <a:ext cx="6902991" cy="4014822"/>
          </a:xfrm>
          <a:prstGeom prst="rect">
            <a:avLst/>
          </a:prstGeom>
        </p:spPr>
      </p:pic>
    </p:spTree>
    <p:extLst>
      <p:ext uri="{BB962C8B-B14F-4D97-AF65-F5344CB8AC3E}">
        <p14:creationId xmlns:p14="http://schemas.microsoft.com/office/powerpoint/2010/main" val="31779892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76451"/>
            <a:ext cx="11029616" cy="4647078"/>
          </a:xfrm>
        </p:spPr>
        <p:txBody>
          <a:bodyPr numCol="1" anchor="t">
            <a:normAutofit/>
          </a:bodyPr>
          <a:lstStyle/>
          <a:p>
            <a:pPr marL="0" indent="0" algn="l">
              <a:buNone/>
            </a:pPr>
            <a:r>
              <a:rPr lang="en-US" sz="1800" b="0" i="0" u="none" strike="noStrike" baseline="0" dirty="0">
                <a:latin typeface="JansonTextLTStd-Roman"/>
              </a:rPr>
              <a:t>more choices. This prevents the visitor from having to type information into a text or </a:t>
            </a:r>
            <a:r>
              <a:rPr lang="en-US" sz="1800" b="0" i="0" u="none" strike="noStrike" baseline="0" dirty="0" err="1">
                <a:latin typeface="JansonTextLTStd-Roman"/>
              </a:rPr>
              <a:t>textarea</a:t>
            </a:r>
            <a:r>
              <a:rPr lang="en-US" sz="1800" b="0" i="0" u="none" strike="noStrike" baseline="0" dirty="0">
                <a:latin typeface="JansonTextLTStd-Roman"/>
              </a:rPr>
              <a:t> control. A select control is suitable when a limited number of choices are available. It appears on a form as a text box with a list arrow. The user taps or clicks the list arrow to view all the choices in the menu. The default choice appears first in the menu and is highlighted to indicate that it is selected.</a:t>
            </a:r>
          </a:p>
          <a:p>
            <a:pPr marL="0" indent="0" algn="l">
              <a:buNone/>
            </a:pPr>
            <a:r>
              <a:rPr lang="en-US" sz="1800" b="0" i="0" u="none" strike="noStrike" baseline="0" dirty="0">
                <a:latin typeface="JansonTextLTStd-Roman"/>
              </a:rPr>
              <a:t>Instead of using the </a:t>
            </a:r>
            <a:r>
              <a:rPr lang="en-US" sz="1800" b="1" i="0" u="none" strike="noStrike" baseline="0" dirty="0">
                <a:latin typeface="CourierStd-Bold"/>
              </a:rPr>
              <a:t>type </a:t>
            </a:r>
            <a:r>
              <a:rPr lang="en-US" sz="1800" b="0" i="0" u="none" strike="noStrike" baseline="0" dirty="0">
                <a:latin typeface="JansonTextLTStd-Roman"/>
              </a:rPr>
              <a:t>attribute of the </a:t>
            </a:r>
            <a:r>
              <a:rPr lang="en-US" sz="1800" b="1" i="0" u="none" strike="noStrike" baseline="0" dirty="0">
                <a:latin typeface="CourierStd-Bold"/>
              </a:rPr>
              <a:t>input </a:t>
            </a:r>
            <a:r>
              <a:rPr lang="en-US" sz="1800" b="0" i="0" u="none" strike="noStrike" baseline="0" dirty="0">
                <a:latin typeface="JansonTextLTStd-Roman"/>
              </a:rPr>
              <a:t>element, you define a select control using the </a:t>
            </a:r>
            <a:r>
              <a:rPr lang="en-US" sz="1800" b="1" i="0" u="none" strike="noStrike" baseline="0" dirty="0">
                <a:latin typeface="CourierStd-Bold"/>
              </a:rPr>
              <a:t>select </a:t>
            </a:r>
            <a:r>
              <a:rPr lang="en-US" sz="1800" b="0" i="0" u="none" strike="noStrike" baseline="0" dirty="0">
                <a:latin typeface="JansonTextLTStd-Roman"/>
              </a:rPr>
              <a:t>and </a:t>
            </a:r>
            <a:r>
              <a:rPr lang="en-US" sz="1800" b="1" i="0" u="none" strike="noStrike" baseline="0" dirty="0">
                <a:latin typeface="CourierStd-Bold"/>
              </a:rPr>
              <a:t>option </a:t>
            </a:r>
            <a:r>
              <a:rPr lang="en-US" sz="1800" b="0" i="0" u="none" strike="noStrike" baseline="0" dirty="0">
                <a:latin typeface="JansonTextLTStd-Roman"/>
              </a:rPr>
              <a:t>elements. The following is sample code for a select control:</a:t>
            </a:r>
          </a:p>
          <a:p>
            <a:pPr marL="0" indent="0" algn="l">
              <a:buNone/>
            </a:pPr>
            <a:endParaRPr lang="en-US" sz="1800" b="0" i="0" u="none" strike="noStrike" baseline="0" dirty="0">
              <a:latin typeface="JansonTextLTStd-Roman"/>
            </a:endParaRPr>
          </a:p>
          <a:p>
            <a:pPr marL="936000" lvl="3" indent="0">
              <a:buNone/>
            </a:pPr>
            <a:r>
              <a:rPr lang="en-US" sz="1600" b="1" i="0" u="none" strike="noStrike" baseline="0" dirty="0">
                <a:latin typeface="CourierStd-Bold"/>
              </a:rPr>
              <a:t>&lt;select name="referral"&gt;</a:t>
            </a:r>
          </a:p>
          <a:p>
            <a:pPr marL="1296000" lvl="4" indent="0">
              <a:buNone/>
            </a:pPr>
            <a:r>
              <a:rPr lang="en-US" sz="1600" b="1" i="0" u="none" strike="noStrike" baseline="0" dirty="0">
                <a:latin typeface="CourierStd-Bold"/>
              </a:rPr>
              <a:t>&lt;option&gt;Advertisement&lt;/option&gt;</a:t>
            </a:r>
          </a:p>
          <a:p>
            <a:pPr marL="1296000" lvl="4" indent="0">
              <a:buNone/>
            </a:pPr>
            <a:r>
              <a:rPr lang="en-US" sz="1600" b="1" i="0" u="none" strike="noStrike" baseline="0" dirty="0">
                <a:latin typeface="CourierStd-Bold"/>
              </a:rPr>
              <a:t>&lt;option&gt;Friend&lt;/option&gt;</a:t>
            </a:r>
          </a:p>
          <a:p>
            <a:pPr marL="1296000" lvl="4" indent="0">
              <a:buNone/>
            </a:pPr>
            <a:r>
              <a:rPr lang="en-US" sz="1600" b="1" i="0" u="none" strike="noStrike" baseline="0" dirty="0">
                <a:latin typeface="CourierStd-Bold"/>
              </a:rPr>
              <a:t>&lt;option&gt;Google&lt;/option&gt;</a:t>
            </a:r>
          </a:p>
          <a:p>
            <a:pPr marL="1296000" lvl="4" indent="0">
              <a:buNone/>
            </a:pPr>
            <a:r>
              <a:rPr lang="en-US" sz="1600" b="1" i="0" u="none" strike="noStrike" baseline="0" dirty="0">
                <a:latin typeface="CourierStd-Bold"/>
              </a:rPr>
              <a:t>&lt;option&gt;Social Media&lt;/option&gt;</a:t>
            </a:r>
          </a:p>
          <a:p>
            <a:pPr marL="936000" lvl="3" indent="0">
              <a:buNone/>
            </a:pPr>
            <a:r>
              <a:rPr lang="en-US" sz="1600" b="1" i="0" u="none" strike="noStrike" baseline="0" dirty="0">
                <a:latin typeface="CourierStd-Bold"/>
              </a:rPr>
              <a:t>&lt;/select&gt;</a:t>
            </a:r>
            <a:endParaRPr lang="en-US" sz="1600" dirty="0"/>
          </a:p>
        </p:txBody>
      </p:sp>
    </p:spTree>
    <p:extLst>
      <p:ext uri="{BB962C8B-B14F-4D97-AF65-F5344CB8AC3E}">
        <p14:creationId xmlns:p14="http://schemas.microsoft.com/office/powerpoint/2010/main" val="5971198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57401"/>
            <a:ext cx="11029616" cy="4666128"/>
          </a:xfrm>
        </p:spPr>
        <p:txBody>
          <a:bodyPr numCol="1" anchor="t">
            <a:normAutofit/>
          </a:bodyPr>
          <a:lstStyle/>
          <a:p>
            <a:pPr marL="0" indent="0" algn="l">
              <a:buNone/>
            </a:pPr>
            <a:r>
              <a:rPr lang="en-US" sz="1800" b="0" i="0" u="none" strike="noStrike" baseline="0" dirty="0">
                <a:latin typeface="JansonTextLTStd-Roman"/>
              </a:rPr>
              <a:t>Figure 8–41 shows an example of the select control when rendered in a browser. This selection menu contains four options—Advertisement, Friend, Google, and Social Media—with “Advertisement” appearing as the selected option.</a:t>
            </a:r>
          </a:p>
          <a:p>
            <a:pPr marL="0" indent="0" algn="l">
              <a:buNone/>
            </a:pPr>
            <a:endParaRPr lang="en-US" dirty="0">
              <a:latin typeface="JansonTextLTStd-Roman"/>
            </a:endParaRPr>
          </a:p>
          <a:p>
            <a:pPr marL="0" indent="0" algn="l">
              <a:buNone/>
            </a:pPr>
            <a:endParaRPr lang="en-US" dirty="0">
              <a:latin typeface="JansonTextLTStd-Roman"/>
            </a:endParaRPr>
          </a:p>
          <a:p>
            <a:pPr marL="0" indent="0" algn="l">
              <a:buNone/>
            </a:pPr>
            <a:endParaRPr lang="en-US" dirty="0">
              <a:latin typeface="JansonTextLTStd-Roman"/>
            </a:endParaRPr>
          </a:p>
          <a:p>
            <a:pPr marL="0" indent="0" algn="l">
              <a:buNone/>
            </a:pPr>
            <a:endParaRPr lang="en-US" dirty="0">
              <a:latin typeface="JansonTextLTStd-Roman"/>
            </a:endParaRPr>
          </a:p>
          <a:p>
            <a:pPr marL="0" indent="0" algn="l">
              <a:buNone/>
            </a:pPr>
            <a:endParaRPr lang="en-US" dirty="0">
              <a:latin typeface="JansonTextLTStd-Roman"/>
            </a:endParaRPr>
          </a:p>
          <a:p>
            <a:pPr marL="0" indent="0" algn="l">
              <a:buNone/>
            </a:pPr>
            <a:endParaRPr lang="en-US" dirty="0">
              <a:latin typeface="JansonTextLTStd-Roman"/>
            </a:endParaRPr>
          </a:p>
          <a:p>
            <a:pPr marL="0" indent="0" algn="l">
              <a:buNone/>
            </a:pPr>
            <a:endParaRPr lang="en-US" dirty="0">
              <a:latin typeface="JansonTextLTStd-Roman"/>
            </a:endParaRPr>
          </a:p>
          <a:p>
            <a:pPr marL="0" indent="0" algn="l">
              <a:buNone/>
            </a:pPr>
            <a:r>
              <a:rPr lang="en-US" sz="1800" b="0" i="0" u="none" strike="noStrike" baseline="0" dirty="0">
                <a:latin typeface="JansonTextLTStd-Roman"/>
              </a:rPr>
              <a:t>The </a:t>
            </a:r>
            <a:r>
              <a:rPr lang="en-US" sz="1800" b="1" i="0" u="none" strike="noStrike" baseline="0" dirty="0">
                <a:latin typeface="JansonTextLTStd-Bold"/>
              </a:rPr>
              <a:t>submit control </a:t>
            </a:r>
            <a:r>
              <a:rPr lang="en-US" sz="1800" b="0" i="0" u="none" strike="noStrike" baseline="0" dirty="0">
                <a:latin typeface="JansonTextLTStd-Roman"/>
              </a:rPr>
              <a:t>and the </a:t>
            </a:r>
            <a:r>
              <a:rPr lang="en-US" sz="1800" b="1" i="0" u="none" strike="noStrike" baseline="0" dirty="0">
                <a:latin typeface="JansonTextLTStd-Bold"/>
              </a:rPr>
              <a:t>reset control </a:t>
            </a:r>
            <a:r>
              <a:rPr lang="en-US" sz="1800" b="0" i="0" u="none" strike="noStrike" baseline="0" dirty="0">
                <a:latin typeface="JansonTextLTStd-Roman"/>
              </a:rPr>
              <a:t>create the Submit and Reset buttons. The </a:t>
            </a:r>
            <a:r>
              <a:rPr lang="en-US" sz="1800" b="1" i="0" u="none" strike="noStrike" baseline="0" dirty="0">
                <a:latin typeface="JansonTextLTStd-Bold"/>
              </a:rPr>
              <a:t>Submit button </a:t>
            </a:r>
            <a:r>
              <a:rPr lang="en-US" sz="1800" b="0" i="0" u="none" strike="noStrike" baseline="0" dirty="0">
                <a:latin typeface="JansonTextLTStd-Roman"/>
              </a:rPr>
              <a:t>sends the form information to the appropriate location for processing. When a webpage visitor taps or clicks the Submit button on the form, the name of each control and the value of its data are sent to the server to be processed.</a:t>
            </a:r>
            <a:endParaRPr lang="en-US" sz="1800" dirty="0"/>
          </a:p>
        </p:txBody>
      </p:sp>
      <p:pic>
        <p:nvPicPr>
          <p:cNvPr id="5" name="Picture 4">
            <a:extLst>
              <a:ext uri="{FF2B5EF4-FFF2-40B4-BE49-F238E27FC236}">
                <a16:creationId xmlns:a16="http://schemas.microsoft.com/office/drawing/2014/main" id="{A3EB365E-607D-4B47-82FE-FDC68BD051B4}"/>
              </a:ext>
            </a:extLst>
          </p:cNvPr>
          <p:cNvPicPr>
            <a:picLocks noChangeAspect="1"/>
          </p:cNvPicPr>
          <p:nvPr/>
        </p:nvPicPr>
        <p:blipFill>
          <a:blip r:embed="rId2"/>
          <a:stretch>
            <a:fillRect/>
          </a:stretch>
        </p:blipFill>
        <p:spPr>
          <a:xfrm>
            <a:off x="4519612" y="3071812"/>
            <a:ext cx="3152775" cy="2066925"/>
          </a:xfrm>
          <a:prstGeom prst="rect">
            <a:avLst/>
          </a:prstGeom>
        </p:spPr>
      </p:pic>
    </p:spTree>
    <p:extLst>
      <p:ext uri="{BB962C8B-B14F-4D97-AF65-F5344CB8AC3E}">
        <p14:creationId xmlns:p14="http://schemas.microsoft.com/office/powerpoint/2010/main" val="26697436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57401"/>
            <a:ext cx="11029616" cy="4352924"/>
          </a:xfrm>
        </p:spPr>
        <p:txBody>
          <a:bodyPr numCol="1" anchor="ctr">
            <a:normAutofit/>
          </a:bodyPr>
          <a:lstStyle/>
          <a:p>
            <a:pPr marL="0" indent="0" algn="l">
              <a:buNone/>
            </a:pPr>
            <a:r>
              <a:rPr lang="en-US" sz="1800" b="0" i="0" u="none" strike="noStrike" baseline="0" dirty="0">
                <a:latin typeface="JansonTextLTStd-Roman"/>
              </a:rPr>
              <a:t>The </a:t>
            </a:r>
            <a:r>
              <a:rPr lang="en-US" sz="1800" b="1" i="0" u="none" strike="noStrike" baseline="0" dirty="0">
                <a:latin typeface="JansonTextLTStd-Bold"/>
              </a:rPr>
              <a:t>Reset button </a:t>
            </a:r>
            <a:r>
              <a:rPr lang="en-US" sz="1800" b="0" i="0" u="none" strike="noStrike" baseline="0" dirty="0">
                <a:latin typeface="JansonTextLTStd-Roman"/>
              </a:rPr>
              <a:t>clears any input entered in the form, resetting the input controls to their defaults. A webpage form must include a submit control, and must also include a reset control. You use the </a:t>
            </a:r>
            <a:r>
              <a:rPr lang="en-US" sz="1800" b="1" i="0" u="none" strike="noStrike" baseline="0" dirty="0">
                <a:latin typeface="CourierStd-Bold"/>
              </a:rPr>
              <a:t>value </a:t>
            </a:r>
            <a:r>
              <a:rPr lang="en-US" sz="1800" b="0" i="0" u="none" strike="noStrike" baseline="0" dirty="0">
                <a:latin typeface="JansonTextLTStd-Roman"/>
              </a:rPr>
              <a:t>attribute to specify the text that appears on the button. The submit and reset controls are created with the following code:</a:t>
            </a:r>
          </a:p>
          <a:p>
            <a:pPr marL="0" indent="0" algn="l">
              <a:buNone/>
            </a:pPr>
            <a:endParaRPr lang="en-US" sz="1800" b="0" i="0" u="none" strike="noStrike" baseline="0" dirty="0">
              <a:latin typeface="JansonTextLTStd-Roman"/>
            </a:endParaRPr>
          </a:p>
          <a:p>
            <a:pPr marL="1296000" lvl="4" indent="0">
              <a:buNone/>
            </a:pPr>
            <a:r>
              <a:rPr lang="en-US" sz="1800" b="1" i="0" u="none" strike="noStrike" baseline="0" dirty="0">
                <a:latin typeface="CourierStd-Bold"/>
              </a:rPr>
              <a:t>&lt;input type="submit" value="Submit"&gt;</a:t>
            </a:r>
          </a:p>
          <a:p>
            <a:pPr marL="1296000" lvl="4" indent="0">
              <a:buNone/>
            </a:pPr>
            <a:r>
              <a:rPr lang="en-US" sz="1800" b="1" i="0" u="none" strike="noStrike" baseline="0" dirty="0">
                <a:latin typeface="CourierStd-Bold"/>
              </a:rPr>
              <a:t>&lt;input type="reset" value="Reset"&gt;</a:t>
            </a:r>
            <a:endParaRPr lang="en-US" sz="1800" dirty="0"/>
          </a:p>
        </p:txBody>
      </p:sp>
    </p:spTree>
    <p:extLst>
      <p:ext uri="{BB962C8B-B14F-4D97-AF65-F5344CB8AC3E}">
        <p14:creationId xmlns:p14="http://schemas.microsoft.com/office/powerpoint/2010/main" val="39489394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Form Controls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1" y="2057401"/>
            <a:ext cx="3933659" cy="4352924"/>
          </a:xfrm>
        </p:spPr>
        <p:txBody>
          <a:bodyPr numCol="1" anchor="ctr">
            <a:normAutofit/>
          </a:bodyPr>
          <a:lstStyle/>
          <a:p>
            <a:pPr marL="0" indent="0" algn="l">
              <a:buNone/>
            </a:pPr>
            <a:r>
              <a:rPr lang="en-US" sz="1800" b="0" i="0" u="none" strike="noStrike" baseline="0" dirty="0">
                <a:latin typeface="JansonTextLTStd-Roman"/>
              </a:rPr>
              <a:t>Some forms can be divided into various sections using a </a:t>
            </a:r>
            <a:r>
              <a:rPr lang="en-US" sz="1800" b="1" i="0" u="none" strike="noStrike" baseline="0" dirty="0" err="1">
                <a:latin typeface="JansonTextLTStd-Bold"/>
              </a:rPr>
              <a:t>fieldset</a:t>
            </a:r>
            <a:r>
              <a:rPr lang="en-US" sz="1800" b="1" i="0" u="none" strike="noStrike" baseline="0" dirty="0">
                <a:latin typeface="JansonTextLTStd-Bold"/>
              </a:rPr>
              <a:t> element</a:t>
            </a:r>
            <a:r>
              <a:rPr lang="en-US" sz="1800" b="0" i="0" u="none" strike="noStrike" baseline="0" dirty="0">
                <a:latin typeface="JansonTextLTStd-Roman"/>
              </a:rPr>
              <a:t>, which is used to group related form elements. Each </a:t>
            </a:r>
            <a:r>
              <a:rPr lang="en-US" sz="1800" b="0" i="0" u="none" strike="noStrike" baseline="0" dirty="0" err="1">
                <a:latin typeface="JansonTextLTStd-Roman"/>
              </a:rPr>
              <a:t>fieldset</a:t>
            </a:r>
            <a:r>
              <a:rPr lang="en-US" sz="1800" b="0" i="0" u="none" strike="noStrike" baseline="0" dirty="0">
                <a:latin typeface="JansonTextLTStd-Roman"/>
              </a:rPr>
              <a:t> may include a </a:t>
            </a:r>
            <a:r>
              <a:rPr lang="en-US" sz="1800" b="1" i="0" u="none" strike="noStrike" baseline="0" dirty="0">
                <a:latin typeface="JansonTextLTStd-Bold"/>
              </a:rPr>
              <a:t>legend</a:t>
            </a:r>
            <a:r>
              <a:rPr lang="en-US" sz="1800" b="0" i="0" u="none" strike="noStrike" baseline="0" dirty="0">
                <a:latin typeface="JansonTextLTStd-Roman"/>
              </a:rPr>
              <a:t>, which is used as a caption for the </a:t>
            </a:r>
            <a:r>
              <a:rPr lang="en-US" sz="1800" b="0" i="0" u="none" strike="noStrike" baseline="0" dirty="0" err="1">
                <a:latin typeface="JansonTextLTStd-Roman"/>
              </a:rPr>
              <a:t>fieldset</a:t>
            </a:r>
            <a:r>
              <a:rPr lang="en-US" sz="1800" b="0" i="0" u="none" strike="noStrike" baseline="0" dirty="0">
                <a:latin typeface="JansonTextLTStd-Roman"/>
              </a:rPr>
              <a:t>. Figure 8–42 shows an example of a form that includes </a:t>
            </a:r>
            <a:r>
              <a:rPr lang="en-US" sz="1800" b="0" i="0" u="none" strike="noStrike" baseline="0" dirty="0" err="1">
                <a:latin typeface="JansonTextLTStd-Roman"/>
              </a:rPr>
              <a:t>fieldsets</a:t>
            </a:r>
            <a:r>
              <a:rPr lang="en-US" sz="1800" b="0" i="0" u="none" strike="noStrike" baseline="0" dirty="0">
                <a:latin typeface="JansonTextLTStd-Roman"/>
              </a:rPr>
              <a:t>, legends, and several input controls, including text, email, </a:t>
            </a:r>
            <a:r>
              <a:rPr lang="en-US" sz="1800" b="0" i="0" u="none" strike="noStrike" baseline="0" dirty="0" err="1">
                <a:latin typeface="JansonTextLTStd-Roman"/>
              </a:rPr>
              <a:t>tel</a:t>
            </a:r>
            <a:r>
              <a:rPr lang="en-US" sz="1800" b="0" i="0" u="none" strike="noStrike" baseline="0" dirty="0">
                <a:latin typeface="JansonTextLTStd-Roman"/>
              </a:rPr>
              <a:t>, checkbox, date, select, and </a:t>
            </a:r>
            <a:r>
              <a:rPr lang="en-US" sz="1800" b="0" i="0" u="none" strike="noStrike" baseline="0" dirty="0" err="1">
                <a:latin typeface="JansonTextLTStd-Roman"/>
              </a:rPr>
              <a:t>textarea</a:t>
            </a:r>
            <a:r>
              <a:rPr lang="en-US" sz="1800" b="0" i="0" u="none" strike="noStrike" baseline="0" dirty="0">
                <a:latin typeface="JansonTextLTStd-Roman"/>
              </a:rPr>
              <a:t>.</a:t>
            </a:r>
            <a:endParaRPr lang="en-US" sz="1800" dirty="0"/>
          </a:p>
        </p:txBody>
      </p:sp>
      <p:pic>
        <p:nvPicPr>
          <p:cNvPr id="5" name="Picture 4">
            <a:extLst>
              <a:ext uri="{FF2B5EF4-FFF2-40B4-BE49-F238E27FC236}">
                <a16:creationId xmlns:a16="http://schemas.microsoft.com/office/drawing/2014/main" id="{F8BFF26D-086A-4C63-BEC2-239C594A442C}"/>
              </a:ext>
            </a:extLst>
          </p:cNvPr>
          <p:cNvPicPr>
            <a:picLocks noChangeAspect="1"/>
          </p:cNvPicPr>
          <p:nvPr/>
        </p:nvPicPr>
        <p:blipFill>
          <a:blip r:embed="rId2"/>
          <a:stretch>
            <a:fillRect/>
          </a:stretch>
        </p:blipFill>
        <p:spPr>
          <a:xfrm>
            <a:off x="4644183" y="2419353"/>
            <a:ext cx="7138075" cy="4162423"/>
          </a:xfrm>
          <a:prstGeom prst="rect">
            <a:avLst/>
          </a:prstGeom>
        </p:spPr>
      </p:pic>
    </p:spTree>
    <p:extLst>
      <p:ext uri="{BB962C8B-B14F-4D97-AF65-F5344CB8AC3E}">
        <p14:creationId xmlns:p14="http://schemas.microsoft.com/office/powerpoint/2010/main" val="6464131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dirty="0"/>
              <a:t>Form Labels</a:t>
            </a:r>
          </a:p>
        </p:txBody>
      </p:sp>
      <p:sp>
        <p:nvSpPr>
          <p:cNvPr id="4" name="Content Placeholder 2">
            <a:extLst>
              <a:ext uri="{FF2B5EF4-FFF2-40B4-BE49-F238E27FC236}">
                <a16:creationId xmlns:a16="http://schemas.microsoft.com/office/drawing/2014/main" id="{38C582EF-96E4-4B7B-B385-B401DA8C0820}"/>
              </a:ext>
            </a:extLst>
          </p:cNvPr>
          <p:cNvSpPr>
            <a:spLocks noGrp="1"/>
          </p:cNvSpPr>
          <p:nvPr>
            <p:ph idx="1"/>
          </p:nvPr>
        </p:nvSpPr>
        <p:spPr>
          <a:xfrm>
            <a:off x="502024" y="2013408"/>
            <a:ext cx="11304494" cy="4142436"/>
          </a:xfrm>
        </p:spPr>
        <p:txBody>
          <a:bodyPr numCol="1" anchor="ctr">
            <a:normAutofit/>
          </a:bodyPr>
          <a:lstStyle/>
          <a:p>
            <a:pPr marL="0" indent="0" algn="l">
              <a:buNone/>
            </a:pPr>
            <a:r>
              <a:rPr lang="en-US" sz="1800" b="0" i="0" u="none" strike="noStrike" baseline="0" dirty="0">
                <a:latin typeface="JansonTextLTStd-Roman"/>
              </a:rPr>
              <a:t>Form labels identify the type of information to enter into or select from an input control. You add a label to a form using the </a:t>
            </a:r>
            <a:r>
              <a:rPr lang="en-US" sz="1800" b="1" i="0" u="none" strike="noStrike" baseline="0" dirty="0">
                <a:latin typeface="CourierStd-Bold"/>
              </a:rPr>
              <a:t>label </a:t>
            </a:r>
            <a:r>
              <a:rPr lang="en-US" sz="1800" b="0" i="0" u="none" strike="noStrike" baseline="0" dirty="0">
                <a:latin typeface="JansonTextLTStd-Roman"/>
              </a:rPr>
              <a:t>element. To connect a label to its control, include the </a:t>
            </a:r>
            <a:r>
              <a:rPr lang="en-US" sz="1800" b="1" i="0" u="none" strike="noStrike" baseline="0" dirty="0">
                <a:latin typeface="CourierStd-Bold"/>
              </a:rPr>
              <a:t>for </a:t>
            </a:r>
            <a:r>
              <a:rPr lang="en-US" sz="1800" b="0" i="0" u="none" strike="noStrike" baseline="0" dirty="0">
                <a:latin typeface="JansonTextLTStd-Roman"/>
              </a:rPr>
              <a:t>attribute with the same value as the input control’s </a:t>
            </a:r>
            <a:r>
              <a:rPr lang="en-US" sz="1800" b="1" i="0" u="none" strike="noStrike" baseline="0" dirty="0">
                <a:latin typeface="CourierStd-Bold"/>
              </a:rPr>
              <a:t>id </a:t>
            </a:r>
            <a:r>
              <a:rPr lang="en-US" sz="1800" b="0" i="0" u="none" strike="noStrike" baseline="0" dirty="0">
                <a:latin typeface="JansonTextLTStd-Roman"/>
              </a:rPr>
              <a:t>value. The following code creates a label and a text box for a visitor’s first name:</a:t>
            </a:r>
          </a:p>
          <a:p>
            <a:pPr marL="0" indent="0" algn="l">
              <a:buNone/>
            </a:pPr>
            <a:endParaRPr lang="en-US" sz="1800" b="0" i="0" u="none" strike="noStrike" baseline="0" dirty="0">
              <a:latin typeface="JansonTextLTStd-Roman"/>
            </a:endParaRPr>
          </a:p>
          <a:p>
            <a:pPr marL="936000" lvl="3" indent="0">
              <a:buNone/>
            </a:pPr>
            <a:r>
              <a:rPr lang="en-US" sz="1800" b="1" i="0" u="none" strike="noStrike" baseline="0" dirty="0">
                <a:latin typeface="CourierStd-Bold"/>
              </a:rPr>
              <a:t>&lt;label for="</a:t>
            </a:r>
            <a:r>
              <a:rPr lang="en-US" sz="1800" b="1" i="0" u="none" strike="noStrike" baseline="0" dirty="0" err="1">
                <a:latin typeface="CourierStd-Bold"/>
              </a:rPr>
              <a:t>fName</a:t>
            </a:r>
            <a:r>
              <a:rPr lang="en-US" sz="1800" b="1" i="0" u="none" strike="noStrike" baseline="0" dirty="0">
                <a:latin typeface="CourierStd-Bold"/>
              </a:rPr>
              <a:t>"&gt;First Name:&lt;/label&gt;</a:t>
            </a:r>
          </a:p>
          <a:p>
            <a:pPr marL="936000" lvl="3" indent="0">
              <a:buNone/>
            </a:pPr>
            <a:r>
              <a:rPr lang="en-US" sz="1800" b="1" i="0" u="none" strike="noStrike" baseline="0" dirty="0">
                <a:latin typeface="CourierStd-Bold"/>
              </a:rPr>
              <a:t>&lt;input type="text" name="</a:t>
            </a:r>
            <a:r>
              <a:rPr lang="en-US" sz="1800" b="1" i="0" u="none" strike="noStrike" baseline="0" dirty="0" err="1">
                <a:latin typeface="CourierStd-Bold"/>
              </a:rPr>
              <a:t>fName</a:t>
            </a:r>
            <a:r>
              <a:rPr lang="en-US" sz="1800" b="1" i="0" u="none" strike="noStrike" baseline="0" dirty="0">
                <a:latin typeface="CourierStd-Bold"/>
              </a:rPr>
              <a:t>" id="</a:t>
            </a:r>
            <a:r>
              <a:rPr lang="en-US" sz="1800" b="1" i="0" u="none" strike="noStrike" baseline="0" dirty="0" err="1">
                <a:latin typeface="CourierStd-Bold"/>
              </a:rPr>
              <a:t>fName</a:t>
            </a:r>
            <a:r>
              <a:rPr lang="en-US" sz="1800" b="1" i="0" u="none" strike="noStrike" baseline="0" dirty="0">
                <a:latin typeface="CourierStd-Bold"/>
              </a:rPr>
              <a:t>"&gt;</a:t>
            </a:r>
            <a:endParaRPr lang="en-US" sz="1800" dirty="0"/>
          </a:p>
        </p:txBody>
      </p:sp>
    </p:spTree>
    <p:extLst>
      <p:ext uri="{BB962C8B-B14F-4D97-AF65-F5344CB8AC3E}">
        <p14:creationId xmlns:p14="http://schemas.microsoft.com/office/powerpoint/2010/main" val="31895323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90F5-FAD9-4BB6-A484-9924570FB7C3}"/>
              </a:ext>
            </a:extLst>
          </p:cNvPr>
          <p:cNvSpPr>
            <a:spLocks noGrp="1"/>
          </p:cNvSpPr>
          <p:nvPr>
            <p:ph type="title"/>
          </p:nvPr>
        </p:nvSpPr>
        <p:spPr/>
        <p:txBody>
          <a:bodyPr>
            <a:normAutofit/>
          </a:bodyPr>
          <a:lstStyle/>
          <a:p>
            <a:r>
              <a:rPr lang="en-US" dirty="0"/>
              <a:t>Attributes of HTML Tags Used to Create Forms</a:t>
            </a:r>
          </a:p>
        </p:txBody>
      </p:sp>
      <p:sp>
        <p:nvSpPr>
          <p:cNvPr id="3" name="Content Placeholder 2">
            <a:extLst>
              <a:ext uri="{FF2B5EF4-FFF2-40B4-BE49-F238E27FC236}">
                <a16:creationId xmlns:a16="http://schemas.microsoft.com/office/drawing/2014/main" id="{99F681F9-0402-4D06-9BEF-D93BDD88C9FF}"/>
              </a:ext>
            </a:extLst>
          </p:cNvPr>
          <p:cNvSpPr>
            <a:spLocks noGrp="1"/>
          </p:cNvSpPr>
          <p:nvPr>
            <p:ph idx="1"/>
          </p:nvPr>
        </p:nvSpPr>
        <p:spPr>
          <a:xfrm>
            <a:off x="581192" y="2180496"/>
            <a:ext cx="11029615" cy="4462351"/>
          </a:xfrm>
        </p:spPr>
        <p:txBody>
          <a:bodyPr anchor="ctr">
            <a:normAutofit/>
          </a:bodyPr>
          <a:lstStyle/>
          <a:p>
            <a:pPr marL="0" indent="0" algn="l">
              <a:buNone/>
            </a:pPr>
            <a:r>
              <a:rPr lang="en-US" sz="1800" b="0" i="0" u="none" strike="noStrike" baseline="0" dirty="0">
                <a:latin typeface="JansonTextLTStd-Roman"/>
              </a:rPr>
              <a:t>Many of the HTML tags used to create forms have several attributes. Table 8–4 lists common form attributes, including several HTML 5 attributes for the input elements. However, many of these attributes are not supported by all major browsers, so be sure to test them first.</a:t>
            </a:r>
            <a:endParaRPr lang="en-US" sz="1800" dirty="0"/>
          </a:p>
        </p:txBody>
      </p:sp>
    </p:spTree>
    <p:extLst>
      <p:ext uri="{BB962C8B-B14F-4D97-AF65-F5344CB8AC3E}">
        <p14:creationId xmlns:p14="http://schemas.microsoft.com/office/powerpoint/2010/main" val="20555456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90F5-FAD9-4BB6-A484-9924570FB7C3}"/>
              </a:ext>
            </a:extLst>
          </p:cNvPr>
          <p:cNvSpPr>
            <a:spLocks noGrp="1"/>
          </p:cNvSpPr>
          <p:nvPr>
            <p:ph type="title"/>
          </p:nvPr>
        </p:nvSpPr>
        <p:spPr/>
        <p:txBody>
          <a:bodyPr>
            <a:normAutofit/>
          </a:bodyPr>
          <a:lstStyle/>
          <a:p>
            <a:r>
              <a:rPr lang="en-US" dirty="0"/>
              <a:t>Attributes of HTML Tags Used to Create Forms</a:t>
            </a:r>
          </a:p>
        </p:txBody>
      </p:sp>
      <p:pic>
        <p:nvPicPr>
          <p:cNvPr id="5" name="Picture 4">
            <a:extLst>
              <a:ext uri="{FF2B5EF4-FFF2-40B4-BE49-F238E27FC236}">
                <a16:creationId xmlns:a16="http://schemas.microsoft.com/office/drawing/2014/main" id="{6A65FBE5-F0FD-4FCE-9C44-AAB3E4B794BB}"/>
              </a:ext>
            </a:extLst>
          </p:cNvPr>
          <p:cNvPicPr>
            <a:picLocks noChangeAspect="1"/>
          </p:cNvPicPr>
          <p:nvPr/>
        </p:nvPicPr>
        <p:blipFill>
          <a:blip r:embed="rId2"/>
          <a:stretch>
            <a:fillRect/>
          </a:stretch>
        </p:blipFill>
        <p:spPr>
          <a:xfrm>
            <a:off x="1752600" y="2044708"/>
            <a:ext cx="8686800" cy="4486275"/>
          </a:xfrm>
          <a:prstGeom prst="rect">
            <a:avLst/>
          </a:prstGeom>
        </p:spPr>
      </p:pic>
    </p:spTree>
    <p:extLst>
      <p:ext uri="{BB962C8B-B14F-4D97-AF65-F5344CB8AC3E}">
        <p14:creationId xmlns:p14="http://schemas.microsoft.com/office/powerpoint/2010/main" val="32820339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90F5-FAD9-4BB6-A484-9924570FB7C3}"/>
              </a:ext>
            </a:extLst>
          </p:cNvPr>
          <p:cNvSpPr>
            <a:spLocks noGrp="1"/>
          </p:cNvSpPr>
          <p:nvPr>
            <p:ph type="title"/>
          </p:nvPr>
        </p:nvSpPr>
        <p:spPr/>
        <p:txBody>
          <a:bodyPr>
            <a:normAutofit/>
          </a:bodyPr>
          <a:lstStyle/>
          <a:p>
            <a:r>
              <a:rPr lang="en-US" dirty="0"/>
              <a:t>Attributes of HTML Tags Used to Create Forms</a:t>
            </a:r>
          </a:p>
        </p:txBody>
      </p:sp>
      <p:pic>
        <p:nvPicPr>
          <p:cNvPr id="14" name="Picture 13">
            <a:extLst>
              <a:ext uri="{FF2B5EF4-FFF2-40B4-BE49-F238E27FC236}">
                <a16:creationId xmlns:a16="http://schemas.microsoft.com/office/drawing/2014/main" id="{B10AE73A-32EA-4531-836A-6A28AB376FFC}"/>
              </a:ext>
            </a:extLst>
          </p:cNvPr>
          <p:cNvPicPr>
            <a:picLocks noChangeAspect="1"/>
          </p:cNvPicPr>
          <p:nvPr/>
        </p:nvPicPr>
        <p:blipFill>
          <a:blip r:embed="rId2"/>
          <a:stretch>
            <a:fillRect/>
          </a:stretch>
        </p:blipFill>
        <p:spPr>
          <a:xfrm>
            <a:off x="1757362" y="2494093"/>
            <a:ext cx="8677275" cy="4200525"/>
          </a:xfrm>
          <a:prstGeom prst="rect">
            <a:avLst/>
          </a:prstGeom>
        </p:spPr>
      </p:pic>
      <p:pic>
        <p:nvPicPr>
          <p:cNvPr id="16" name="Picture 15">
            <a:extLst>
              <a:ext uri="{FF2B5EF4-FFF2-40B4-BE49-F238E27FC236}">
                <a16:creationId xmlns:a16="http://schemas.microsoft.com/office/drawing/2014/main" id="{DFF423D8-93CC-4C32-B1DD-47991ABA6E93}"/>
              </a:ext>
            </a:extLst>
          </p:cNvPr>
          <p:cNvPicPr>
            <a:picLocks noChangeAspect="1"/>
          </p:cNvPicPr>
          <p:nvPr/>
        </p:nvPicPr>
        <p:blipFill>
          <a:blip r:embed="rId3"/>
          <a:stretch>
            <a:fillRect/>
          </a:stretch>
        </p:blipFill>
        <p:spPr>
          <a:xfrm>
            <a:off x="1757362" y="1913068"/>
            <a:ext cx="8686800" cy="581025"/>
          </a:xfrm>
          <a:prstGeom prst="rect">
            <a:avLst/>
          </a:prstGeom>
        </p:spPr>
      </p:pic>
    </p:spTree>
    <p:extLst>
      <p:ext uri="{BB962C8B-B14F-4D97-AF65-F5344CB8AC3E}">
        <p14:creationId xmlns:p14="http://schemas.microsoft.com/office/powerpoint/2010/main" val="924941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90F5-FAD9-4BB6-A484-9924570FB7C3}"/>
              </a:ext>
            </a:extLst>
          </p:cNvPr>
          <p:cNvSpPr>
            <a:spLocks noGrp="1"/>
          </p:cNvSpPr>
          <p:nvPr>
            <p:ph type="title"/>
          </p:nvPr>
        </p:nvSpPr>
        <p:spPr/>
        <p:txBody>
          <a:bodyPr>
            <a:normAutofit/>
          </a:bodyPr>
          <a:lstStyle/>
          <a:p>
            <a:r>
              <a:rPr lang="en-US" dirty="0"/>
              <a:t>Attributes of HTML Tags Used to Create Forms</a:t>
            </a:r>
          </a:p>
        </p:txBody>
      </p:sp>
      <p:pic>
        <p:nvPicPr>
          <p:cNvPr id="4" name="Picture 3">
            <a:extLst>
              <a:ext uri="{FF2B5EF4-FFF2-40B4-BE49-F238E27FC236}">
                <a16:creationId xmlns:a16="http://schemas.microsoft.com/office/drawing/2014/main" id="{0F7A2DB8-E47D-47B4-8D04-11B8CEC3D1CB}"/>
              </a:ext>
            </a:extLst>
          </p:cNvPr>
          <p:cNvPicPr>
            <a:picLocks noChangeAspect="1"/>
          </p:cNvPicPr>
          <p:nvPr/>
        </p:nvPicPr>
        <p:blipFill>
          <a:blip r:embed="rId2"/>
          <a:stretch>
            <a:fillRect/>
          </a:stretch>
        </p:blipFill>
        <p:spPr>
          <a:xfrm>
            <a:off x="1757362" y="2717319"/>
            <a:ext cx="8677275" cy="3438525"/>
          </a:xfrm>
          <a:prstGeom prst="rect">
            <a:avLst/>
          </a:prstGeom>
        </p:spPr>
      </p:pic>
      <p:pic>
        <p:nvPicPr>
          <p:cNvPr id="6" name="Picture 5">
            <a:extLst>
              <a:ext uri="{FF2B5EF4-FFF2-40B4-BE49-F238E27FC236}">
                <a16:creationId xmlns:a16="http://schemas.microsoft.com/office/drawing/2014/main" id="{5066B334-F566-4A42-82A2-D35DD716E0F3}"/>
              </a:ext>
            </a:extLst>
          </p:cNvPr>
          <p:cNvPicPr>
            <a:picLocks noChangeAspect="1"/>
          </p:cNvPicPr>
          <p:nvPr/>
        </p:nvPicPr>
        <p:blipFill>
          <a:blip r:embed="rId3"/>
          <a:stretch>
            <a:fillRect/>
          </a:stretch>
        </p:blipFill>
        <p:spPr>
          <a:xfrm>
            <a:off x="1757362" y="2092812"/>
            <a:ext cx="8696325" cy="285750"/>
          </a:xfrm>
          <a:prstGeom prst="rect">
            <a:avLst/>
          </a:prstGeom>
        </p:spPr>
      </p:pic>
      <p:pic>
        <p:nvPicPr>
          <p:cNvPr id="8" name="Picture 7">
            <a:extLst>
              <a:ext uri="{FF2B5EF4-FFF2-40B4-BE49-F238E27FC236}">
                <a16:creationId xmlns:a16="http://schemas.microsoft.com/office/drawing/2014/main" id="{8AD0B010-1069-433D-BE92-0DCA0C470C9A}"/>
              </a:ext>
            </a:extLst>
          </p:cNvPr>
          <p:cNvPicPr>
            <a:picLocks noChangeAspect="1"/>
          </p:cNvPicPr>
          <p:nvPr/>
        </p:nvPicPr>
        <p:blipFill>
          <a:blip r:embed="rId4"/>
          <a:stretch>
            <a:fillRect/>
          </a:stretch>
        </p:blipFill>
        <p:spPr>
          <a:xfrm>
            <a:off x="1757362" y="2378562"/>
            <a:ext cx="8667750" cy="266700"/>
          </a:xfrm>
          <a:prstGeom prst="rect">
            <a:avLst/>
          </a:prstGeom>
        </p:spPr>
      </p:pic>
    </p:spTree>
    <p:extLst>
      <p:ext uri="{BB962C8B-B14F-4D97-AF65-F5344CB8AC3E}">
        <p14:creationId xmlns:p14="http://schemas.microsoft.com/office/powerpoint/2010/main" val="33842704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90F5-FAD9-4BB6-A484-9924570FB7C3}"/>
              </a:ext>
            </a:extLst>
          </p:cNvPr>
          <p:cNvSpPr>
            <a:spLocks noGrp="1"/>
          </p:cNvSpPr>
          <p:nvPr>
            <p:ph type="title"/>
          </p:nvPr>
        </p:nvSpPr>
        <p:spPr/>
        <p:txBody>
          <a:bodyPr>
            <a:normAutofit/>
          </a:bodyPr>
          <a:lstStyle/>
          <a:p>
            <a:r>
              <a:rPr lang="en-US" dirty="0"/>
              <a:t>Form Processing</a:t>
            </a:r>
          </a:p>
        </p:txBody>
      </p:sp>
      <p:sp>
        <p:nvSpPr>
          <p:cNvPr id="3" name="Content Placeholder 2">
            <a:extLst>
              <a:ext uri="{FF2B5EF4-FFF2-40B4-BE49-F238E27FC236}">
                <a16:creationId xmlns:a16="http://schemas.microsoft.com/office/drawing/2014/main" id="{99F681F9-0402-4D06-9BEF-D93BDD88C9FF}"/>
              </a:ext>
            </a:extLst>
          </p:cNvPr>
          <p:cNvSpPr>
            <a:spLocks noGrp="1"/>
          </p:cNvSpPr>
          <p:nvPr>
            <p:ph idx="1"/>
          </p:nvPr>
        </p:nvSpPr>
        <p:spPr>
          <a:xfrm>
            <a:off x="581192" y="1980922"/>
            <a:ext cx="11029615" cy="4661926"/>
          </a:xfrm>
        </p:spPr>
        <p:txBody>
          <a:bodyPr anchor="ctr">
            <a:normAutofit/>
          </a:bodyPr>
          <a:lstStyle/>
          <a:p>
            <a:pPr marL="0" indent="0" algn="l">
              <a:buNone/>
            </a:pPr>
            <a:r>
              <a:rPr lang="en-US" sz="1800" b="0" i="0" u="none" strike="noStrike" baseline="0" dirty="0">
                <a:latin typeface="JansonTextLTStd-Roman"/>
              </a:rPr>
              <a:t>The </a:t>
            </a:r>
            <a:r>
              <a:rPr lang="en-US" sz="1800" b="1" i="0" u="none" strike="noStrike" baseline="0" dirty="0">
                <a:latin typeface="JansonTextLTStd-Bold"/>
              </a:rPr>
              <a:t>post method </a:t>
            </a:r>
            <a:r>
              <a:rPr lang="en-US" sz="1800" b="0" i="0" u="none" strike="noStrike" baseline="0" dirty="0">
                <a:latin typeface="JansonTextLTStd-Roman"/>
              </a:rPr>
              <a:t>sends a separate data file with the name-value pairs to the URL (or email address) indicated in the action attribute. The post method is the more common method because it can be used to send sensitive form data and does not have a size limitation. The following is an example of a form tag with the post method and specified action:</a:t>
            </a:r>
          </a:p>
          <a:p>
            <a:pPr marL="0" indent="0" algn="l">
              <a:buNone/>
            </a:pPr>
            <a:endParaRPr lang="en-US" sz="1800" b="0" i="0" u="none" strike="noStrike" baseline="0" dirty="0">
              <a:latin typeface="JansonTextLTStd-Roman"/>
            </a:endParaRPr>
          </a:p>
          <a:p>
            <a:pPr marL="936000" lvl="3" indent="0">
              <a:buNone/>
            </a:pPr>
            <a:r>
              <a:rPr lang="en-US" sz="1600" b="1" i="0" u="none" strike="noStrike" baseline="0" dirty="0">
                <a:latin typeface="CourierStd-Bold"/>
              </a:rPr>
              <a:t>&lt;form method="POST" action="</a:t>
            </a:r>
            <a:r>
              <a:rPr lang="en-US" sz="1600" b="1" i="0" u="none" strike="noStrike" baseline="0" dirty="0" err="1">
                <a:latin typeface="CourierStd-Bold"/>
              </a:rPr>
              <a:t>formInfo.php</a:t>
            </a:r>
            <a:r>
              <a:rPr lang="en-US" sz="1600" b="1" i="0" u="none" strike="noStrike" baseline="0" dirty="0">
                <a:latin typeface="CourierStd-Bold"/>
              </a:rPr>
              <a:t>"&gt;</a:t>
            </a:r>
          </a:p>
          <a:p>
            <a:pPr marL="936000" lvl="3" indent="0">
              <a:buNone/>
            </a:pPr>
            <a:endParaRPr lang="en-US" sz="1600" b="1" i="0" u="none" strike="noStrike" baseline="0" dirty="0">
              <a:latin typeface="CourierStd-Bold"/>
            </a:endParaRPr>
          </a:p>
          <a:p>
            <a:pPr marL="0" indent="0" algn="l">
              <a:buNone/>
            </a:pPr>
            <a:r>
              <a:rPr lang="en-US" sz="1800" b="0" i="0" u="none" strike="noStrike" baseline="0" dirty="0">
                <a:latin typeface="JansonTextLTStd-Roman"/>
              </a:rPr>
              <a:t>Since form data processing involves web server and programming tasks that are beyond the scope of this book, the information entered in the form created in this chapter will not contain a </a:t>
            </a:r>
            <a:r>
              <a:rPr lang="en-US" sz="1800" b="1" i="0" u="none" strike="noStrike" baseline="0" dirty="0">
                <a:latin typeface="CourierStd-Bold"/>
              </a:rPr>
              <a:t>method </a:t>
            </a:r>
            <a:r>
              <a:rPr lang="en-US" sz="1800" b="0" i="0" u="none" strike="noStrike" baseline="0" dirty="0">
                <a:latin typeface="JansonTextLTStd-Roman"/>
              </a:rPr>
              <a:t>or an </a:t>
            </a:r>
            <a:r>
              <a:rPr lang="en-US" sz="1800" b="1" i="0" u="none" strike="noStrike" baseline="0" dirty="0">
                <a:latin typeface="CourierStd-Bold"/>
              </a:rPr>
              <a:t>action </a:t>
            </a:r>
            <a:r>
              <a:rPr lang="en-US" sz="1800" b="0" i="0" u="none" strike="noStrike" baseline="0" dirty="0">
                <a:latin typeface="JansonTextLTStd-Roman"/>
              </a:rPr>
              <a:t>attribute, and therefore, no data will be submitted to a web server or email address.</a:t>
            </a:r>
            <a:endParaRPr lang="en-US" sz="1800" dirty="0"/>
          </a:p>
        </p:txBody>
      </p:sp>
    </p:spTree>
    <p:extLst>
      <p:ext uri="{BB962C8B-B14F-4D97-AF65-F5344CB8AC3E}">
        <p14:creationId xmlns:p14="http://schemas.microsoft.com/office/powerpoint/2010/main" val="300201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5A9E0-8911-43FD-91FA-DFFA7D6AC512}"/>
              </a:ext>
            </a:extLst>
          </p:cNvPr>
          <p:cNvSpPr>
            <a:spLocks noGrp="1"/>
          </p:cNvSpPr>
          <p:nvPr>
            <p:ph type="title"/>
          </p:nvPr>
        </p:nvSpPr>
        <p:spPr/>
        <p:txBody>
          <a:bodyPr/>
          <a:lstStyle/>
          <a:p>
            <a:r>
              <a:rPr lang="en-US" dirty="0"/>
              <a:t>To Apply a CSS Transform to a Webpage</a:t>
            </a:r>
          </a:p>
        </p:txBody>
      </p:sp>
      <p:sp>
        <p:nvSpPr>
          <p:cNvPr id="3" name="Content Placeholder 2">
            <a:extLst>
              <a:ext uri="{FF2B5EF4-FFF2-40B4-BE49-F238E27FC236}">
                <a16:creationId xmlns:a16="http://schemas.microsoft.com/office/drawing/2014/main" id="{DAE87084-FFBC-4EF8-9885-B0136B46513D}"/>
              </a:ext>
            </a:extLst>
          </p:cNvPr>
          <p:cNvSpPr>
            <a:spLocks noGrp="1"/>
          </p:cNvSpPr>
          <p:nvPr>
            <p:ph idx="1"/>
          </p:nvPr>
        </p:nvSpPr>
        <p:spPr>
          <a:xfrm>
            <a:off x="581192" y="2180496"/>
            <a:ext cx="5514807" cy="4507175"/>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Return to styles.css in your text editor.</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423,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424, and then type </a:t>
            </a:r>
            <a:r>
              <a:rPr lang="en-US" sz="1800" b="1" i="0" u="none" strike="noStrike" baseline="0" dirty="0">
                <a:solidFill>
                  <a:srgbClr val="000000"/>
                </a:solidFill>
                <a:latin typeface="CourierStd-Bold"/>
              </a:rPr>
              <a:t>transform: </a:t>
            </a:r>
            <a:r>
              <a:rPr lang="en-US" sz="1800" b="1" i="0" u="none" strike="noStrike" baseline="0" dirty="0" err="1">
                <a:solidFill>
                  <a:srgbClr val="000000"/>
                </a:solidFill>
                <a:latin typeface="CourierStd-Bold"/>
              </a:rPr>
              <a:t>translateY</a:t>
            </a:r>
            <a:r>
              <a:rPr lang="en-US" sz="1800" b="1" i="0" u="none" strike="noStrike" baseline="0" dirty="0">
                <a:solidFill>
                  <a:srgbClr val="000000"/>
                </a:solidFill>
                <a:latin typeface="CourierStd-Bold"/>
              </a:rPr>
              <a:t>(10px);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Save your changes (Figure 10–9).</a:t>
            </a:r>
            <a:endParaRPr lang="en-US" dirty="0"/>
          </a:p>
        </p:txBody>
      </p:sp>
      <p:pic>
        <p:nvPicPr>
          <p:cNvPr id="5" name="Picture 4">
            <a:extLst>
              <a:ext uri="{FF2B5EF4-FFF2-40B4-BE49-F238E27FC236}">
                <a16:creationId xmlns:a16="http://schemas.microsoft.com/office/drawing/2014/main" id="{E655D743-5E4F-4E69-BBED-178F0DD6C7ED}"/>
              </a:ext>
            </a:extLst>
          </p:cNvPr>
          <p:cNvPicPr>
            <a:picLocks noChangeAspect="1"/>
          </p:cNvPicPr>
          <p:nvPr/>
        </p:nvPicPr>
        <p:blipFill>
          <a:blip r:embed="rId2"/>
          <a:stretch>
            <a:fillRect/>
          </a:stretch>
        </p:blipFill>
        <p:spPr>
          <a:xfrm>
            <a:off x="6095999" y="3357758"/>
            <a:ext cx="4981575" cy="2152650"/>
          </a:xfrm>
          <a:prstGeom prst="rect">
            <a:avLst/>
          </a:prstGeom>
        </p:spPr>
      </p:pic>
    </p:spTree>
    <p:extLst>
      <p:ext uri="{BB962C8B-B14F-4D97-AF65-F5344CB8AC3E}">
        <p14:creationId xmlns:p14="http://schemas.microsoft.com/office/powerpoint/2010/main" val="5394184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75BC-051B-4517-B0C2-52748A9025EB}"/>
              </a:ext>
            </a:extLst>
          </p:cNvPr>
          <p:cNvSpPr>
            <a:spLocks noGrp="1"/>
          </p:cNvSpPr>
          <p:nvPr>
            <p:ph type="title"/>
          </p:nvPr>
        </p:nvSpPr>
        <p:spPr/>
        <p:txBody>
          <a:bodyPr/>
          <a:lstStyle/>
          <a:p>
            <a:r>
              <a:rPr kumimoji="0" lang="en-US" sz="2800" b="0" i="0" u="none" strike="noStrike" kern="1200" cap="all" spc="0" normalizeH="0" baseline="0" noProof="0" dirty="0">
                <a:ln>
                  <a:noFill/>
                </a:ln>
                <a:solidFill>
                  <a:prstClr val="white"/>
                </a:solidFill>
                <a:effectLst/>
                <a:uLnTx/>
                <a:uFillTx/>
                <a:latin typeface="OpenSans-Semibold"/>
                <a:ea typeface="+mj-ea"/>
                <a:cs typeface="+mj-cs"/>
              </a:rPr>
              <a:t>To Add a Form, </a:t>
            </a:r>
            <a:r>
              <a:rPr kumimoji="0" lang="en-US" sz="2800" b="0" i="0" u="none" strike="noStrike" kern="1200" cap="all" spc="0" normalizeH="0" baseline="0" noProof="0" dirty="0" err="1">
                <a:ln>
                  <a:noFill/>
                </a:ln>
                <a:solidFill>
                  <a:prstClr val="white"/>
                </a:solidFill>
                <a:effectLst/>
                <a:uLnTx/>
                <a:uFillTx/>
                <a:latin typeface="OpenSans-Semibold"/>
                <a:ea typeface="+mj-ea"/>
                <a:cs typeface="+mj-cs"/>
              </a:rPr>
              <a:t>Fieldset</a:t>
            </a:r>
            <a:r>
              <a:rPr kumimoji="0" lang="en-US" sz="2800" b="0" i="0" u="none" strike="noStrike" kern="1200" cap="all" spc="0" normalizeH="0" baseline="0" noProof="0" dirty="0">
                <a:ln>
                  <a:noFill/>
                </a:ln>
                <a:solidFill>
                  <a:prstClr val="white"/>
                </a:solidFill>
                <a:effectLst/>
                <a:uLnTx/>
                <a:uFillTx/>
                <a:latin typeface="OpenSans-Semibold"/>
                <a:ea typeface="+mj-ea"/>
                <a:cs typeface="+mj-cs"/>
              </a:rPr>
              <a:t>, Legend, Labels, and Text Input Controls to the Contact Us Page</a:t>
            </a:r>
            <a:endParaRPr lang="en-US" dirty="0"/>
          </a:p>
        </p:txBody>
      </p:sp>
      <p:sp>
        <p:nvSpPr>
          <p:cNvPr id="3" name="Content Placeholder 2">
            <a:extLst>
              <a:ext uri="{FF2B5EF4-FFF2-40B4-BE49-F238E27FC236}">
                <a16:creationId xmlns:a16="http://schemas.microsoft.com/office/drawing/2014/main" id="{3A746977-C0C9-422D-A870-3763633BD0A4}"/>
              </a:ext>
            </a:extLst>
          </p:cNvPr>
          <p:cNvSpPr>
            <a:spLocks noGrp="1"/>
          </p:cNvSpPr>
          <p:nvPr>
            <p:ph idx="1"/>
          </p:nvPr>
        </p:nvSpPr>
        <p:spPr>
          <a:xfrm>
            <a:off x="581192" y="2052918"/>
            <a:ext cx="11029616" cy="4610909"/>
          </a:xfrm>
        </p:spPr>
        <p:txBody>
          <a:bodyPr numCol="1" anchor="ctr">
            <a:normAutofit/>
          </a:bodyPr>
          <a:lstStyle/>
          <a:p>
            <a:pPr marL="0" indent="0" algn="ctr">
              <a:buNone/>
            </a:pPr>
            <a:r>
              <a:rPr lang="en-US" sz="1800" b="0" i="0" u="none" strike="noStrike" baseline="0" dirty="0">
                <a:latin typeface="JansonTextLTStd-Roman"/>
              </a:rPr>
              <a:t>Insert a form on the Contact Us page to collect information from prospective clients. </a:t>
            </a:r>
            <a:r>
              <a:rPr lang="en-US" sz="1800" b="1" i="1" u="none" strike="noStrike" baseline="0" dirty="0">
                <a:latin typeface="JansonTextLTStd-BoldItalic"/>
              </a:rPr>
              <a:t>Why? </a:t>
            </a:r>
            <a:r>
              <a:rPr lang="en-US" sz="1800" b="0" i="1" u="none" strike="noStrike" baseline="0" dirty="0">
                <a:latin typeface="JansonTextLTStd-Italic"/>
              </a:rPr>
              <a:t>The Forward</a:t>
            </a:r>
          </a:p>
          <a:p>
            <a:pPr marL="0" indent="0" algn="ctr">
              <a:buNone/>
            </a:pPr>
            <a:r>
              <a:rPr lang="en-US" sz="1800" b="0" i="1" u="none" strike="noStrike" baseline="0" dirty="0">
                <a:latin typeface="JansonTextLTStd-Italic"/>
              </a:rPr>
              <a:t>Fitness Club wants to create a database of prospective clients and use it to market their services. Most of this client </a:t>
            </a:r>
          </a:p>
          <a:p>
            <a:pPr marL="0" indent="0" algn="ctr">
              <a:buNone/>
            </a:pPr>
            <a:r>
              <a:rPr lang="en-US" sz="1800" b="0" i="1" u="none" strike="noStrike" baseline="0" dirty="0">
                <a:latin typeface="JansonTextLTStd-Italic"/>
              </a:rPr>
              <a:t>data can come from the form on the Contact Us page</a:t>
            </a:r>
            <a:r>
              <a:rPr lang="en-US" sz="1800" b="0" i="0" u="none" strike="noStrike" baseline="0" dirty="0">
                <a:latin typeface="JansonTextLTStd-Roman"/>
              </a:rPr>
              <a:t>. Start by including a new div element with a heading that alerts </a:t>
            </a:r>
          </a:p>
          <a:p>
            <a:pPr marL="0" indent="0" algn="ctr">
              <a:buNone/>
            </a:pPr>
            <a:r>
              <a:rPr lang="en-US" sz="1800" b="0" i="0" u="none" strike="noStrike" baseline="0" dirty="0">
                <a:latin typeface="JansonTextLTStd-Roman"/>
              </a:rPr>
              <a:t>visitors to the form. Add the starting &lt;form&gt; tag to the page, and then insert label elements and input text controls. </a:t>
            </a:r>
          </a:p>
          <a:p>
            <a:pPr marL="0" indent="0" algn="ctr">
              <a:buNone/>
            </a:pPr>
            <a:r>
              <a:rPr lang="en-US" sz="1800" b="0" i="0" u="none" strike="noStrike" baseline="0" dirty="0">
                <a:latin typeface="JansonTextLTStd-Roman"/>
              </a:rPr>
              <a:t>Finally, insert the ending &lt;/form&gt; tag to complete the form. The following steps add a form to the Contact Us page.</a:t>
            </a:r>
            <a:endParaRPr lang="en-US" sz="1800" dirty="0"/>
          </a:p>
        </p:txBody>
      </p:sp>
    </p:spTree>
    <p:extLst>
      <p:ext uri="{BB962C8B-B14F-4D97-AF65-F5344CB8AC3E}">
        <p14:creationId xmlns:p14="http://schemas.microsoft.com/office/powerpoint/2010/main" val="732884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75BC-051B-4517-B0C2-52748A9025EB}"/>
              </a:ext>
            </a:extLst>
          </p:cNvPr>
          <p:cNvSpPr>
            <a:spLocks noGrp="1"/>
          </p:cNvSpPr>
          <p:nvPr>
            <p:ph type="title"/>
          </p:nvPr>
        </p:nvSpPr>
        <p:spPr/>
        <p:txBody>
          <a:bodyPr/>
          <a:lstStyle/>
          <a:p>
            <a:r>
              <a:rPr kumimoji="0" lang="en-US" sz="2800" b="0" i="0" u="none" strike="noStrike" kern="1200" cap="all" spc="0" normalizeH="0" baseline="0" noProof="0" dirty="0">
                <a:ln>
                  <a:noFill/>
                </a:ln>
                <a:solidFill>
                  <a:prstClr val="white"/>
                </a:solidFill>
                <a:effectLst/>
                <a:uLnTx/>
                <a:uFillTx/>
                <a:latin typeface="OpenSans-Semibold"/>
                <a:ea typeface="+mj-ea"/>
                <a:cs typeface="+mj-cs"/>
              </a:rPr>
              <a:t>To Add a Form, </a:t>
            </a:r>
            <a:r>
              <a:rPr kumimoji="0" lang="en-US" sz="2800" b="0" i="0" u="none" strike="noStrike" kern="1200" cap="all" spc="0" normalizeH="0" baseline="0" noProof="0" dirty="0" err="1">
                <a:ln>
                  <a:noFill/>
                </a:ln>
                <a:solidFill>
                  <a:prstClr val="white"/>
                </a:solidFill>
                <a:effectLst/>
                <a:uLnTx/>
                <a:uFillTx/>
                <a:latin typeface="OpenSans-Semibold"/>
                <a:ea typeface="+mj-ea"/>
                <a:cs typeface="+mj-cs"/>
              </a:rPr>
              <a:t>Fieldset</a:t>
            </a:r>
            <a:r>
              <a:rPr kumimoji="0" lang="en-US" sz="2800" b="0" i="0" u="none" strike="noStrike" kern="1200" cap="all" spc="0" normalizeH="0" baseline="0" noProof="0" dirty="0">
                <a:ln>
                  <a:noFill/>
                </a:ln>
                <a:solidFill>
                  <a:prstClr val="white"/>
                </a:solidFill>
                <a:effectLst/>
                <a:uLnTx/>
                <a:uFillTx/>
                <a:latin typeface="OpenSans-Semibold"/>
                <a:ea typeface="+mj-ea"/>
                <a:cs typeface="+mj-cs"/>
              </a:rPr>
              <a:t>, Legend, Labels, and Text Input Controls to the Contact Us Page</a:t>
            </a:r>
            <a:endParaRPr lang="en-US" dirty="0"/>
          </a:p>
        </p:txBody>
      </p:sp>
      <p:sp>
        <p:nvSpPr>
          <p:cNvPr id="3" name="Content Placeholder 2">
            <a:extLst>
              <a:ext uri="{FF2B5EF4-FFF2-40B4-BE49-F238E27FC236}">
                <a16:creationId xmlns:a16="http://schemas.microsoft.com/office/drawing/2014/main" id="{3A746977-C0C9-422D-A870-3763633BD0A4}"/>
              </a:ext>
            </a:extLst>
          </p:cNvPr>
          <p:cNvSpPr>
            <a:spLocks noGrp="1"/>
          </p:cNvSpPr>
          <p:nvPr>
            <p:ph idx="1"/>
          </p:nvPr>
        </p:nvSpPr>
        <p:spPr>
          <a:xfrm>
            <a:off x="581192" y="2052918"/>
            <a:ext cx="5514808" cy="4610909"/>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Open contact.html in your text editor to prepare to modify the document.</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48 and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40 and 50.</a:t>
            </a:r>
          </a:p>
          <a:p>
            <a:pPr algn="l">
              <a:buFont typeface="Wingdings" panose="05000000000000000000" pitchFamily="2" charset="2"/>
              <a:buChar char="Ø"/>
            </a:pPr>
            <a:r>
              <a:rPr lang="en-US" sz="1800" b="0" i="0" u="none" strike="noStrike" baseline="0" dirty="0">
                <a:solidFill>
                  <a:srgbClr val="000000"/>
                </a:solidFill>
                <a:latin typeface="FrutigerLTStd-Roman"/>
              </a:rPr>
              <a:t>On Line 50, type </a:t>
            </a:r>
            <a:r>
              <a:rPr lang="en-US" sz="1800" b="1" i="0" u="none" strike="noStrike" baseline="0" dirty="0">
                <a:solidFill>
                  <a:srgbClr val="000000"/>
                </a:solidFill>
                <a:latin typeface="CourierStd-Bold"/>
              </a:rPr>
              <a:t>&lt;div id="form"&gt; </a:t>
            </a:r>
            <a:r>
              <a:rPr lang="en-US" sz="1800" b="0" i="0" u="none" strike="noStrike" baseline="0" dirty="0">
                <a:solidFill>
                  <a:srgbClr val="000000"/>
                </a:solidFill>
                <a:latin typeface="FrutigerLTStd-Roman"/>
              </a:rPr>
              <a:t>to insert a new div tag.</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51 and 52.</a:t>
            </a:r>
          </a:p>
          <a:p>
            <a:pPr algn="l">
              <a:buFont typeface="Wingdings" panose="05000000000000000000" pitchFamily="2" charset="2"/>
              <a:buChar char="Ø"/>
            </a:pPr>
            <a:r>
              <a:rPr lang="en-US" sz="1800" b="0" i="0" u="none" strike="noStrike" baseline="0" dirty="0">
                <a:solidFill>
                  <a:srgbClr val="000000"/>
                </a:solidFill>
                <a:latin typeface="FrutigerLTStd-Roman"/>
              </a:rPr>
              <a:t>On Line 52, increase the indent, and then type </a:t>
            </a:r>
            <a:r>
              <a:rPr lang="en-US" sz="1800" b="1" i="0" u="none" strike="noStrike" baseline="0" dirty="0">
                <a:solidFill>
                  <a:srgbClr val="000000"/>
                </a:solidFill>
                <a:latin typeface="CourierStd-Bold"/>
              </a:rPr>
              <a:t>&lt;h2&gt;Complete the form below to begin your free trial.&lt;/h2&gt; </a:t>
            </a:r>
            <a:r>
              <a:rPr lang="en-US" sz="1800" b="0" i="0" u="none" strike="noStrike" baseline="0" dirty="0">
                <a:solidFill>
                  <a:srgbClr val="000000"/>
                </a:solidFill>
                <a:latin typeface="FrutigerLTStd-Roman"/>
              </a:rPr>
              <a:t>to insert a heading 2 element.</a:t>
            </a:r>
            <a:endParaRPr lang="en-US" sz="1800" dirty="0"/>
          </a:p>
        </p:txBody>
      </p:sp>
      <p:pic>
        <p:nvPicPr>
          <p:cNvPr id="7" name="Picture 6">
            <a:extLst>
              <a:ext uri="{FF2B5EF4-FFF2-40B4-BE49-F238E27FC236}">
                <a16:creationId xmlns:a16="http://schemas.microsoft.com/office/drawing/2014/main" id="{8037286F-B41A-439D-BC46-8B31D7743F47}"/>
              </a:ext>
            </a:extLst>
          </p:cNvPr>
          <p:cNvPicPr>
            <a:picLocks noChangeAspect="1"/>
          </p:cNvPicPr>
          <p:nvPr/>
        </p:nvPicPr>
        <p:blipFill>
          <a:blip r:embed="rId2"/>
          <a:stretch>
            <a:fillRect/>
          </a:stretch>
        </p:blipFill>
        <p:spPr>
          <a:xfrm>
            <a:off x="6297705" y="3102655"/>
            <a:ext cx="457200" cy="1434328"/>
          </a:xfrm>
          <a:prstGeom prst="rect">
            <a:avLst/>
          </a:prstGeom>
        </p:spPr>
      </p:pic>
      <p:pic>
        <p:nvPicPr>
          <p:cNvPr id="6" name="Picture 5">
            <a:extLst>
              <a:ext uri="{FF2B5EF4-FFF2-40B4-BE49-F238E27FC236}">
                <a16:creationId xmlns:a16="http://schemas.microsoft.com/office/drawing/2014/main" id="{458F47B9-86E0-4F0B-8251-325D47D1D769}"/>
              </a:ext>
            </a:extLst>
          </p:cNvPr>
          <p:cNvPicPr>
            <a:picLocks noChangeAspect="1"/>
          </p:cNvPicPr>
          <p:nvPr/>
        </p:nvPicPr>
        <p:blipFill>
          <a:blip r:embed="rId3"/>
          <a:stretch>
            <a:fillRect/>
          </a:stretch>
        </p:blipFill>
        <p:spPr>
          <a:xfrm>
            <a:off x="6096000" y="3270573"/>
            <a:ext cx="5486400" cy="2532819"/>
          </a:xfrm>
          <a:prstGeom prst="rect">
            <a:avLst/>
          </a:prstGeom>
        </p:spPr>
      </p:pic>
    </p:spTree>
    <p:extLst>
      <p:ext uri="{BB962C8B-B14F-4D97-AF65-F5344CB8AC3E}">
        <p14:creationId xmlns:p14="http://schemas.microsoft.com/office/powerpoint/2010/main" val="29753762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75BC-051B-4517-B0C2-52748A9025EB}"/>
              </a:ext>
            </a:extLst>
          </p:cNvPr>
          <p:cNvSpPr>
            <a:spLocks noGrp="1"/>
          </p:cNvSpPr>
          <p:nvPr>
            <p:ph type="title"/>
          </p:nvPr>
        </p:nvSpPr>
        <p:spPr/>
        <p:txBody>
          <a:bodyPr/>
          <a:lstStyle/>
          <a:p>
            <a:r>
              <a:rPr kumimoji="0" lang="en-US" sz="2800" b="0" i="0" u="none" strike="noStrike" kern="1200" cap="all" spc="0" normalizeH="0" baseline="0" noProof="0" dirty="0">
                <a:ln>
                  <a:noFill/>
                </a:ln>
                <a:solidFill>
                  <a:prstClr val="white"/>
                </a:solidFill>
                <a:effectLst/>
                <a:uLnTx/>
                <a:uFillTx/>
                <a:latin typeface="OpenSans-Semibold"/>
                <a:ea typeface="+mj-ea"/>
                <a:cs typeface="+mj-cs"/>
              </a:rPr>
              <a:t>To Add a Form, </a:t>
            </a:r>
            <a:r>
              <a:rPr kumimoji="0" lang="en-US" sz="2800" b="0" i="0" u="none" strike="noStrike" kern="1200" cap="all" spc="0" normalizeH="0" baseline="0" noProof="0" dirty="0" err="1">
                <a:ln>
                  <a:noFill/>
                </a:ln>
                <a:solidFill>
                  <a:prstClr val="white"/>
                </a:solidFill>
                <a:effectLst/>
                <a:uLnTx/>
                <a:uFillTx/>
                <a:latin typeface="OpenSans-Semibold"/>
                <a:ea typeface="+mj-ea"/>
                <a:cs typeface="+mj-cs"/>
              </a:rPr>
              <a:t>Fieldset</a:t>
            </a:r>
            <a:r>
              <a:rPr kumimoji="0" lang="en-US" sz="2800" b="0" i="0" u="none" strike="noStrike" kern="1200" cap="all" spc="0" normalizeH="0" baseline="0" noProof="0" dirty="0">
                <a:ln>
                  <a:noFill/>
                </a:ln>
                <a:solidFill>
                  <a:prstClr val="white"/>
                </a:solidFill>
                <a:effectLst/>
                <a:uLnTx/>
                <a:uFillTx/>
                <a:latin typeface="OpenSans-Semibold"/>
                <a:ea typeface="+mj-ea"/>
                <a:cs typeface="+mj-cs"/>
              </a:rPr>
              <a:t>, Legend, Labels, and Text Input Controls to the Contact Us Page</a:t>
            </a:r>
            <a:endParaRPr lang="en-US" dirty="0"/>
          </a:p>
        </p:txBody>
      </p:sp>
      <p:sp>
        <p:nvSpPr>
          <p:cNvPr id="3" name="Content Placeholder 2">
            <a:extLst>
              <a:ext uri="{FF2B5EF4-FFF2-40B4-BE49-F238E27FC236}">
                <a16:creationId xmlns:a16="http://schemas.microsoft.com/office/drawing/2014/main" id="{3A746977-C0C9-422D-A870-3763633BD0A4}"/>
              </a:ext>
            </a:extLst>
          </p:cNvPr>
          <p:cNvSpPr>
            <a:spLocks noGrp="1"/>
          </p:cNvSpPr>
          <p:nvPr>
            <p:ph idx="1"/>
          </p:nvPr>
        </p:nvSpPr>
        <p:spPr>
          <a:xfrm>
            <a:off x="581192" y="2052918"/>
            <a:ext cx="5514808" cy="4610909"/>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53 and 54, and then type </a:t>
            </a:r>
            <a:r>
              <a:rPr lang="en-US" sz="1800" b="1" i="0" u="none" strike="noStrike" baseline="0" dirty="0">
                <a:solidFill>
                  <a:srgbClr val="000000"/>
                </a:solidFill>
                <a:latin typeface="CourierStd-Bold"/>
              </a:rPr>
              <a:t>&lt;form class="form-grid"&gt; &lt;!-- Start Form --&gt; </a:t>
            </a:r>
            <a:r>
              <a:rPr lang="en-US" sz="1800" b="0" i="0" u="none" strike="noStrike" baseline="0" dirty="0">
                <a:solidFill>
                  <a:srgbClr val="000000"/>
                </a:solidFill>
                <a:latin typeface="FrutigerLTStd-Roman"/>
              </a:rPr>
              <a:t>to insert a starting form tag and a comment.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55 and 56.</a:t>
            </a:r>
          </a:p>
          <a:p>
            <a:pPr algn="l">
              <a:buFont typeface="Wingdings" panose="05000000000000000000" pitchFamily="2" charset="2"/>
              <a:buChar char="Ø"/>
            </a:pPr>
            <a:r>
              <a:rPr lang="en-US" sz="1800" b="0" i="0" u="none" strike="noStrike" baseline="0" dirty="0">
                <a:solidFill>
                  <a:srgbClr val="000000"/>
                </a:solidFill>
                <a:latin typeface="FrutigerLTStd-Roman"/>
              </a:rPr>
              <a:t>On Line 56, increase the indent, and then type </a:t>
            </a:r>
            <a:r>
              <a:rPr lang="en-US" sz="1800" b="1" i="0" u="none" strike="noStrike" baseline="0" dirty="0">
                <a:solidFill>
                  <a:srgbClr val="000000"/>
                </a:solidFill>
                <a:latin typeface="CourierStd-Bold"/>
              </a:rPr>
              <a:t>&lt;</a:t>
            </a:r>
            <a:r>
              <a:rPr lang="en-US" sz="1800" b="1" i="0" u="none" strike="noStrike" baseline="0" dirty="0" err="1">
                <a:solidFill>
                  <a:srgbClr val="000000"/>
                </a:solidFill>
                <a:latin typeface="CourierStd-Bold"/>
              </a:rPr>
              <a:t>fieldset</a:t>
            </a:r>
            <a:r>
              <a:rPr lang="en-US" sz="1800" b="1" i="0" u="none" strike="noStrike" baseline="0" dirty="0">
                <a:solidFill>
                  <a:srgbClr val="000000"/>
                </a:solidFill>
                <a:latin typeface="CourierStd-Bold"/>
              </a:rPr>
              <a:t>&gt; </a:t>
            </a:r>
            <a:r>
              <a:rPr lang="en-US" sz="1800" b="0" i="0" u="none" strike="noStrike" baseline="0" dirty="0">
                <a:solidFill>
                  <a:srgbClr val="000000"/>
                </a:solidFill>
                <a:latin typeface="FrutigerLTStd-Roman"/>
              </a:rPr>
              <a:t>to insert a beginning </a:t>
            </a:r>
            <a:r>
              <a:rPr lang="en-US" sz="1800" b="0" i="0" u="none" strike="noStrike" baseline="0" dirty="0" err="1">
                <a:solidFill>
                  <a:srgbClr val="000000"/>
                </a:solidFill>
                <a:latin typeface="FrutigerLTStd-Roman"/>
              </a:rPr>
              <a:t>fieldset</a:t>
            </a:r>
            <a:r>
              <a:rPr lang="en-US" sz="1800" b="0" i="0" u="none" strike="noStrike" baseline="0" dirty="0">
                <a:solidFill>
                  <a:srgbClr val="000000"/>
                </a:solidFill>
                <a:latin typeface="FrutigerLTStd-Roman"/>
              </a:rPr>
              <a:t> tag.</a:t>
            </a:r>
            <a:endParaRPr lang="en-US" sz="1800" dirty="0"/>
          </a:p>
        </p:txBody>
      </p:sp>
      <p:pic>
        <p:nvPicPr>
          <p:cNvPr id="7" name="Picture 6">
            <a:extLst>
              <a:ext uri="{FF2B5EF4-FFF2-40B4-BE49-F238E27FC236}">
                <a16:creationId xmlns:a16="http://schemas.microsoft.com/office/drawing/2014/main" id="{8037286F-B41A-439D-BC46-8B31D7743F47}"/>
              </a:ext>
            </a:extLst>
          </p:cNvPr>
          <p:cNvPicPr>
            <a:picLocks noChangeAspect="1"/>
          </p:cNvPicPr>
          <p:nvPr/>
        </p:nvPicPr>
        <p:blipFill>
          <a:blip r:embed="rId2"/>
          <a:stretch>
            <a:fillRect/>
          </a:stretch>
        </p:blipFill>
        <p:spPr>
          <a:xfrm>
            <a:off x="6297705" y="3102655"/>
            <a:ext cx="457200" cy="1434328"/>
          </a:xfrm>
          <a:prstGeom prst="rect">
            <a:avLst/>
          </a:prstGeom>
        </p:spPr>
      </p:pic>
      <p:pic>
        <p:nvPicPr>
          <p:cNvPr id="6" name="Picture 5">
            <a:extLst>
              <a:ext uri="{FF2B5EF4-FFF2-40B4-BE49-F238E27FC236}">
                <a16:creationId xmlns:a16="http://schemas.microsoft.com/office/drawing/2014/main" id="{458F47B9-86E0-4F0B-8251-325D47D1D769}"/>
              </a:ext>
            </a:extLst>
          </p:cNvPr>
          <p:cNvPicPr>
            <a:picLocks noChangeAspect="1"/>
          </p:cNvPicPr>
          <p:nvPr/>
        </p:nvPicPr>
        <p:blipFill>
          <a:blip r:embed="rId3"/>
          <a:stretch>
            <a:fillRect/>
          </a:stretch>
        </p:blipFill>
        <p:spPr>
          <a:xfrm>
            <a:off x="6096000" y="3270573"/>
            <a:ext cx="5486400" cy="2532819"/>
          </a:xfrm>
          <a:prstGeom prst="rect">
            <a:avLst/>
          </a:prstGeom>
        </p:spPr>
      </p:pic>
    </p:spTree>
    <p:extLst>
      <p:ext uri="{BB962C8B-B14F-4D97-AF65-F5344CB8AC3E}">
        <p14:creationId xmlns:p14="http://schemas.microsoft.com/office/powerpoint/2010/main" val="7147674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75BC-051B-4517-B0C2-52748A9025EB}"/>
              </a:ext>
            </a:extLst>
          </p:cNvPr>
          <p:cNvSpPr>
            <a:spLocks noGrp="1"/>
          </p:cNvSpPr>
          <p:nvPr>
            <p:ph type="title"/>
          </p:nvPr>
        </p:nvSpPr>
        <p:spPr/>
        <p:txBody>
          <a:bodyPr/>
          <a:lstStyle/>
          <a:p>
            <a:r>
              <a:rPr kumimoji="0" lang="en-US" sz="2800" b="0" i="0" u="none" strike="noStrike" kern="1200" cap="all" spc="0" normalizeH="0" baseline="0" noProof="0" dirty="0">
                <a:ln>
                  <a:noFill/>
                </a:ln>
                <a:solidFill>
                  <a:prstClr val="white"/>
                </a:solidFill>
                <a:effectLst/>
                <a:uLnTx/>
                <a:uFillTx/>
                <a:latin typeface="OpenSans-Semibold"/>
                <a:ea typeface="+mj-ea"/>
                <a:cs typeface="+mj-cs"/>
              </a:rPr>
              <a:t>To Add a Form, </a:t>
            </a:r>
            <a:r>
              <a:rPr kumimoji="0" lang="en-US" sz="2800" b="0" i="0" u="none" strike="noStrike" kern="1200" cap="all" spc="0" normalizeH="0" baseline="0" noProof="0" dirty="0" err="1">
                <a:ln>
                  <a:noFill/>
                </a:ln>
                <a:solidFill>
                  <a:prstClr val="white"/>
                </a:solidFill>
                <a:effectLst/>
                <a:uLnTx/>
                <a:uFillTx/>
                <a:latin typeface="OpenSans-Semibold"/>
                <a:ea typeface="+mj-ea"/>
                <a:cs typeface="+mj-cs"/>
              </a:rPr>
              <a:t>Fieldset</a:t>
            </a:r>
            <a:r>
              <a:rPr kumimoji="0" lang="en-US" sz="2800" b="0" i="0" u="none" strike="noStrike" kern="1200" cap="all" spc="0" normalizeH="0" baseline="0" noProof="0" dirty="0">
                <a:ln>
                  <a:noFill/>
                </a:ln>
                <a:solidFill>
                  <a:prstClr val="white"/>
                </a:solidFill>
                <a:effectLst/>
                <a:uLnTx/>
                <a:uFillTx/>
                <a:latin typeface="OpenSans-Semibold"/>
                <a:ea typeface="+mj-ea"/>
                <a:cs typeface="+mj-cs"/>
              </a:rPr>
              <a:t>, Legend, Labels, and Text Input Controls to the Contact Us Page</a:t>
            </a:r>
            <a:endParaRPr lang="en-US" dirty="0"/>
          </a:p>
        </p:txBody>
      </p:sp>
      <p:sp>
        <p:nvSpPr>
          <p:cNvPr id="3" name="Content Placeholder 2">
            <a:extLst>
              <a:ext uri="{FF2B5EF4-FFF2-40B4-BE49-F238E27FC236}">
                <a16:creationId xmlns:a16="http://schemas.microsoft.com/office/drawing/2014/main" id="{3A746977-C0C9-422D-A870-3763633BD0A4}"/>
              </a:ext>
            </a:extLst>
          </p:cNvPr>
          <p:cNvSpPr>
            <a:spLocks noGrp="1"/>
          </p:cNvSpPr>
          <p:nvPr>
            <p:ph idx="1"/>
          </p:nvPr>
        </p:nvSpPr>
        <p:spPr>
          <a:xfrm>
            <a:off x="581192" y="2052918"/>
            <a:ext cx="5514808" cy="4610909"/>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57, increase the indent, and then type </a:t>
            </a:r>
            <a:r>
              <a:rPr lang="en-US" sz="1800" b="1" i="0" u="none" strike="noStrike" baseline="0" dirty="0">
                <a:solidFill>
                  <a:srgbClr val="000000"/>
                </a:solidFill>
                <a:latin typeface="CourierStd-Bold"/>
              </a:rPr>
              <a:t>&lt;legend&gt;Customer Information&lt;/legend&gt; </a:t>
            </a:r>
            <a:r>
              <a:rPr lang="en-US" sz="1800" b="0" i="0" u="none" strike="noStrike" baseline="0" dirty="0">
                <a:solidFill>
                  <a:srgbClr val="000000"/>
                </a:solidFill>
                <a:latin typeface="FrutigerLTStd-Roman"/>
              </a:rPr>
              <a:t>to insert a legend for the </a:t>
            </a:r>
            <a:r>
              <a:rPr lang="en-US" sz="1800" b="0" i="0" u="none" strike="noStrike" baseline="0" dirty="0" err="1">
                <a:solidFill>
                  <a:srgbClr val="000000"/>
                </a:solidFill>
                <a:latin typeface="FrutigerLTStd-Roman"/>
              </a:rPr>
              <a:t>fieldset</a:t>
            </a:r>
            <a:r>
              <a:rPr lang="en-US" sz="1800" b="0" i="0" u="none" strike="noStrike" baseline="0" dirty="0">
                <a:solidFill>
                  <a:srgbClr val="000000"/>
                </a:solidFill>
                <a:latin typeface="FrutigerLTStd-Roman"/>
              </a:rPr>
              <a: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58, and then type </a:t>
            </a:r>
            <a:r>
              <a:rPr lang="en-US" sz="1800" b="1" i="0" u="none" strike="noStrike" baseline="0" dirty="0">
                <a:solidFill>
                  <a:srgbClr val="000000"/>
                </a:solidFill>
                <a:latin typeface="CourierStd-Bold"/>
              </a:rPr>
              <a:t>&lt;label for="</a:t>
            </a:r>
            <a:r>
              <a:rPr lang="en-US" sz="1800" b="1" i="0" u="none" strike="noStrike" baseline="0" dirty="0" err="1">
                <a:solidFill>
                  <a:srgbClr val="000000"/>
                </a:solidFill>
                <a:latin typeface="CourierStd-Bold"/>
              </a:rPr>
              <a:t>fName</a:t>
            </a:r>
            <a:r>
              <a:rPr lang="en-US" sz="1800" b="1" i="0" u="none" strike="noStrike" baseline="0" dirty="0">
                <a:solidFill>
                  <a:srgbClr val="000000"/>
                </a:solidFill>
                <a:latin typeface="CourierStd-Bold"/>
              </a:rPr>
              <a:t>"&gt;First Name:&lt;/label&gt; </a:t>
            </a:r>
            <a:r>
              <a:rPr lang="en-US" sz="1800" b="0" i="0" u="none" strike="noStrike" baseline="0" dirty="0">
                <a:solidFill>
                  <a:srgbClr val="000000"/>
                </a:solidFill>
                <a:latin typeface="FrutigerLTStd-Roman"/>
              </a:rPr>
              <a:t>to insert a label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59, and then type </a:t>
            </a:r>
            <a:r>
              <a:rPr lang="en-US" sz="1800" b="1" i="0" u="none" strike="noStrike" baseline="0" dirty="0">
                <a:solidFill>
                  <a:srgbClr val="000000"/>
                </a:solidFill>
                <a:latin typeface="CourierStd-Bold"/>
              </a:rPr>
              <a:t>&lt;input type="text" name="</a:t>
            </a:r>
            <a:r>
              <a:rPr lang="en-US" sz="1800" b="1" i="0" u="none" strike="noStrike" baseline="0" dirty="0" err="1">
                <a:solidFill>
                  <a:srgbClr val="000000"/>
                </a:solidFill>
                <a:latin typeface="CourierStd-Bold"/>
              </a:rPr>
              <a:t>fName</a:t>
            </a:r>
            <a:r>
              <a:rPr lang="en-US" sz="1800" b="1" i="0" u="none" strike="noStrike" baseline="0" dirty="0">
                <a:solidFill>
                  <a:srgbClr val="000000"/>
                </a:solidFill>
                <a:latin typeface="CourierStd-Bold"/>
              </a:rPr>
              <a:t>" id="</a:t>
            </a:r>
            <a:r>
              <a:rPr lang="en-US" sz="1800" b="1" i="0" u="none" strike="noStrike" baseline="0" dirty="0" err="1">
                <a:solidFill>
                  <a:srgbClr val="000000"/>
                </a:solidFill>
                <a:latin typeface="CourierStd-Bold"/>
              </a:rPr>
              <a:t>fName</a:t>
            </a:r>
            <a:r>
              <a:rPr lang="en-US" sz="1800" b="1" i="0" u="none" strike="noStrike" baseline="0" dirty="0">
                <a:solidFill>
                  <a:srgbClr val="000000"/>
                </a:solidFill>
                <a:latin typeface="CourierStd-Bold"/>
              </a:rPr>
              <a:t>" required&gt; </a:t>
            </a:r>
            <a:r>
              <a:rPr lang="en-US" sz="1800" b="0" i="0" u="none" strike="noStrike" baseline="0" dirty="0">
                <a:solidFill>
                  <a:srgbClr val="000000"/>
                </a:solidFill>
                <a:latin typeface="FrutigerLTStd-Roman"/>
              </a:rPr>
              <a:t>to insert an text input control (Figure 8–43).</a:t>
            </a:r>
            <a:endParaRPr lang="en-US" sz="1800" dirty="0"/>
          </a:p>
        </p:txBody>
      </p:sp>
      <p:pic>
        <p:nvPicPr>
          <p:cNvPr id="7" name="Picture 6">
            <a:extLst>
              <a:ext uri="{FF2B5EF4-FFF2-40B4-BE49-F238E27FC236}">
                <a16:creationId xmlns:a16="http://schemas.microsoft.com/office/drawing/2014/main" id="{8037286F-B41A-439D-BC46-8B31D7743F47}"/>
              </a:ext>
            </a:extLst>
          </p:cNvPr>
          <p:cNvPicPr>
            <a:picLocks noChangeAspect="1"/>
          </p:cNvPicPr>
          <p:nvPr/>
        </p:nvPicPr>
        <p:blipFill>
          <a:blip r:embed="rId2"/>
          <a:stretch>
            <a:fillRect/>
          </a:stretch>
        </p:blipFill>
        <p:spPr>
          <a:xfrm>
            <a:off x="6297705" y="3102655"/>
            <a:ext cx="457200" cy="1434328"/>
          </a:xfrm>
          <a:prstGeom prst="rect">
            <a:avLst/>
          </a:prstGeom>
        </p:spPr>
      </p:pic>
      <p:pic>
        <p:nvPicPr>
          <p:cNvPr id="6" name="Picture 5">
            <a:extLst>
              <a:ext uri="{FF2B5EF4-FFF2-40B4-BE49-F238E27FC236}">
                <a16:creationId xmlns:a16="http://schemas.microsoft.com/office/drawing/2014/main" id="{458F47B9-86E0-4F0B-8251-325D47D1D769}"/>
              </a:ext>
            </a:extLst>
          </p:cNvPr>
          <p:cNvPicPr>
            <a:picLocks noChangeAspect="1"/>
          </p:cNvPicPr>
          <p:nvPr/>
        </p:nvPicPr>
        <p:blipFill>
          <a:blip r:embed="rId3"/>
          <a:stretch>
            <a:fillRect/>
          </a:stretch>
        </p:blipFill>
        <p:spPr>
          <a:xfrm>
            <a:off x="6096000" y="3270573"/>
            <a:ext cx="5486400" cy="2532819"/>
          </a:xfrm>
          <a:prstGeom prst="rect">
            <a:avLst/>
          </a:prstGeom>
        </p:spPr>
      </p:pic>
    </p:spTree>
    <p:extLst>
      <p:ext uri="{BB962C8B-B14F-4D97-AF65-F5344CB8AC3E}">
        <p14:creationId xmlns:p14="http://schemas.microsoft.com/office/powerpoint/2010/main" val="13991263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75BC-051B-4517-B0C2-52748A9025EB}"/>
              </a:ext>
            </a:extLst>
          </p:cNvPr>
          <p:cNvSpPr>
            <a:spLocks noGrp="1"/>
          </p:cNvSpPr>
          <p:nvPr>
            <p:ph type="title"/>
          </p:nvPr>
        </p:nvSpPr>
        <p:spPr/>
        <p:txBody>
          <a:bodyPr/>
          <a:lstStyle/>
          <a:p>
            <a:r>
              <a:rPr kumimoji="0" lang="en-US" sz="2800" b="0" i="0" u="none" strike="noStrike" kern="1200" cap="all" spc="0" normalizeH="0" baseline="0" noProof="0" dirty="0">
                <a:ln>
                  <a:noFill/>
                </a:ln>
                <a:solidFill>
                  <a:prstClr val="white"/>
                </a:solidFill>
                <a:effectLst/>
                <a:uLnTx/>
                <a:uFillTx/>
                <a:latin typeface="OpenSans-Semibold"/>
                <a:ea typeface="+mj-ea"/>
                <a:cs typeface="+mj-cs"/>
              </a:rPr>
              <a:t>To Add a Form, </a:t>
            </a:r>
            <a:r>
              <a:rPr kumimoji="0" lang="en-US" sz="2800" b="0" i="0" u="none" strike="noStrike" kern="1200" cap="all" spc="0" normalizeH="0" baseline="0" noProof="0" dirty="0" err="1">
                <a:ln>
                  <a:noFill/>
                </a:ln>
                <a:solidFill>
                  <a:prstClr val="white"/>
                </a:solidFill>
                <a:effectLst/>
                <a:uLnTx/>
                <a:uFillTx/>
                <a:latin typeface="OpenSans-Semibold"/>
                <a:ea typeface="+mj-ea"/>
                <a:cs typeface="+mj-cs"/>
              </a:rPr>
              <a:t>Fieldset</a:t>
            </a:r>
            <a:r>
              <a:rPr kumimoji="0" lang="en-US" sz="2800" b="0" i="0" u="none" strike="noStrike" kern="1200" cap="all" spc="0" normalizeH="0" baseline="0" noProof="0" dirty="0">
                <a:ln>
                  <a:noFill/>
                </a:ln>
                <a:solidFill>
                  <a:prstClr val="white"/>
                </a:solidFill>
                <a:effectLst/>
                <a:uLnTx/>
                <a:uFillTx/>
                <a:latin typeface="OpenSans-Semibold"/>
                <a:ea typeface="+mj-ea"/>
                <a:cs typeface="+mj-cs"/>
              </a:rPr>
              <a:t>, Legend, Labels, and Text Input Controls to the Contact Us Page</a:t>
            </a:r>
            <a:endParaRPr lang="en-US" dirty="0"/>
          </a:p>
        </p:txBody>
      </p:sp>
      <p:sp>
        <p:nvSpPr>
          <p:cNvPr id="3" name="Content Placeholder 2">
            <a:extLst>
              <a:ext uri="{FF2B5EF4-FFF2-40B4-BE49-F238E27FC236}">
                <a16:creationId xmlns:a16="http://schemas.microsoft.com/office/drawing/2014/main" id="{3A746977-C0C9-422D-A870-3763633BD0A4}"/>
              </a:ext>
            </a:extLst>
          </p:cNvPr>
          <p:cNvSpPr>
            <a:spLocks noGrp="1"/>
          </p:cNvSpPr>
          <p:nvPr>
            <p:ph idx="1"/>
          </p:nvPr>
        </p:nvSpPr>
        <p:spPr>
          <a:xfrm>
            <a:off x="581192" y="2038350"/>
            <a:ext cx="5486400" cy="4625477"/>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60 and 61, and then type </a:t>
            </a:r>
            <a:r>
              <a:rPr lang="en-US" sz="1800" b="1" i="0" u="none" strike="noStrike" baseline="0" dirty="0">
                <a:solidFill>
                  <a:srgbClr val="000000"/>
                </a:solidFill>
                <a:latin typeface="CourierStd-Bold"/>
              </a:rPr>
              <a:t>&lt;label for="</a:t>
            </a:r>
            <a:r>
              <a:rPr lang="en-US" sz="1800" b="1" i="0" u="none" strike="noStrike" baseline="0" dirty="0" err="1">
                <a:solidFill>
                  <a:srgbClr val="000000"/>
                </a:solidFill>
                <a:latin typeface="CourierStd-Bold"/>
              </a:rPr>
              <a:t>lName</a:t>
            </a:r>
            <a:r>
              <a:rPr lang="en-US" sz="1800" b="1" i="0" u="none" strike="noStrike" baseline="0" dirty="0">
                <a:solidFill>
                  <a:srgbClr val="000000"/>
                </a:solidFill>
                <a:latin typeface="CourierStd-Bold"/>
              </a:rPr>
              <a:t>"&gt;Last Name:&lt;/label&gt; </a:t>
            </a:r>
            <a:r>
              <a:rPr lang="en-US" sz="1800" b="0" i="0" u="none" strike="noStrike" baseline="0" dirty="0">
                <a:solidFill>
                  <a:srgbClr val="000000"/>
                </a:solidFill>
                <a:latin typeface="FrutigerLTStd-Roman"/>
              </a:rPr>
              <a:t>to insert a label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62, and then type </a:t>
            </a:r>
            <a:r>
              <a:rPr lang="en-US" sz="1800" b="1" i="0" u="none" strike="noStrike" baseline="0" dirty="0">
                <a:solidFill>
                  <a:srgbClr val="000000"/>
                </a:solidFill>
                <a:latin typeface="CourierStd-Bold"/>
              </a:rPr>
              <a:t>&lt;input type="text" name="</a:t>
            </a:r>
            <a:r>
              <a:rPr lang="en-US" sz="1800" b="1" i="0" u="none" strike="noStrike" baseline="0" dirty="0" err="1">
                <a:solidFill>
                  <a:srgbClr val="000000"/>
                </a:solidFill>
                <a:latin typeface="CourierStd-Bold"/>
              </a:rPr>
              <a:t>lName</a:t>
            </a:r>
            <a:r>
              <a:rPr lang="en-US" sz="1800" b="1" i="0" u="none" strike="noStrike" baseline="0" dirty="0">
                <a:solidFill>
                  <a:srgbClr val="000000"/>
                </a:solidFill>
                <a:latin typeface="CourierStd-Bold"/>
              </a:rPr>
              <a:t>" id="</a:t>
            </a:r>
            <a:r>
              <a:rPr lang="en-US" sz="1800" b="1" i="0" u="none" strike="noStrike" baseline="0" dirty="0" err="1">
                <a:solidFill>
                  <a:srgbClr val="000000"/>
                </a:solidFill>
                <a:latin typeface="CourierStd-Bold"/>
              </a:rPr>
              <a:t>lName</a:t>
            </a:r>
            <a:r>
              <a:rPr lang="en-US" sz="1800" b="1" i="0" u="none" strike="noStrike" baseline="0" dirty="0">
                <a:solidFill>
                  <a:srgbClr val="000000"/>
                </a:solidFill>
                <a:latin typeface="CourierStd-Bold"/>
              </a:rPr>
              <a:t>" required&gt; </a:t>
            </a:r>
            <a:r>
              <a:rPr lang="en-US" sz="1800" b="0" i="0" u="none" strike="noStrike" baseline="0" dirty="0">
                <a:solidFill>
                  <a:srgbClr val="000000"/>
                </a:solidFill>
                <a:latin typeface="FrutigerLTStd-Roman"/>
              </a:rPr>
              <a:t>to insert an text input control.</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63, decrease the indent, and then type </a:t>
            </a:r>
            <a:r>
              <a:rPr lang="en-US" sz="1800" b="1" i="0" u="none" strike="noStrike" baseline="0" dirty="0">
                <a:solidFill>
                  <a:srgbClr val="000000"/>
                </a:solidFill>
                <a:latin typeface="CourierStd-Bold"/>
              </a:rPr>
              <a:t>&lt;/</a:t>
            </a:r>
            <a:r>
              <a:rPr lang="en-US" sz="1800" b="1" i="0" u="none" strike="noStrike" baseline="0" dirty="0" err="1">
                <a:solidFill>
                  <a:srgbClr val="000000"/>
                </a:solidFill>
                <a:latin typeface="CourierStd-Bold"/>
              </a:rPr>
              <a:t>fieldset</a:t>
            </a:r>
            <a:r>
              <a:rPr lang="en-US" sz="1800" b="1" i="0" u="none" strike="noStrike" baseline="0" dirty="0">
                <a:solidFill>
                  <a:srgbClr val="000000"/>
                </a:solidFill>
                <a:latin typeface="CourierStd-Bold"/>
              </a:rPr>
              <a:t>&gt; </a:t>
            </a:r>
            <a:r>
              <a:rPr lang="en-US" sz="1800" b="0" i="0" u="none" strike="noStrike" baseline="0" dirty="0">
                <a:solidFill>
                  <a:srgbClr val="000000"/>
                </a:solidFill>
                <a:latin typeface="FrutigerLTStd-Roman"/>
              </a:rPr>
              <a:t>to insert an ending </a:t>
            </a:r>
            <a:r>
              <a:rPr lang="en-US" sz="1800" b="0" i="0" u="none" strike="noStrike" baseline="0" dirty="0" err="1">
                <a:solidFill>
                  <a:srgbClr val="000000"/>
                </a:solidFill>
                <a:latin typeface="FrutigerLTStd-Roman"/>
              </a:rPr>
              <a:t>fieldset</a:t>
            </a:r>
            <a:r>
              <a:rPr lang="en-US" sz="1800" b="0" i="0" u="none" strike="noStrike" baseline="0" dirty="0">
                <a:solidFill>
                  <a:srgbClr val="000000"/>
                </a:solidFill>
                <a:latin typeface="FrutigerLTStd-Roman"/>
              </a:rPr>
              <a:t> tag.</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64 and 65, decrease the indent, and then type </a:t>
            </a:r>
            <a:r>
              <a:rPr lang="en-US" sz="1800" b="1" i="0" u="none" strike="noStrike" baseline="0" dirty="0">
                <a:solidFill>
                  <a:srgbClr val="000000"/>
                </a:solidFill>
                <a:latin typeface="CourierStd-Bold"/>
              </a:rPr>
              <a:t>&lt;/form&gt; </a:t>
            </a:r>
            <a:r>
              <a:rPr lang="en-US" sz="1800" b="0" i="0" u="none" strike="noStrike" baseline="0" dirty="0">
                <a:solidFill>
                  <a:srgbClr val="000000"/>
                </a:solidFill>
                <a:latin typeface="FrutigerLTStd-Roman"/>
              </a:rPr>
              <a:t>to insert an ending form tag (Figure 8–44).</a:t>
            </a:r>
            <a:endParaRPr lang="en-US" sz="1800" dirty="0"/>
          </a:p>
        </p:txBody>
      </p:sp>
      <p:pic>
        <p:nvPicPr>
          <p:cNvPr id="5" name="Picture 4">
            <a:extLst>
              <a:ext uri="{FF2B5EF4-FFF2-40B4-BE49-F238E27FC236}">
                <a16:creationId xmlns:a16="http://schemas.microsoft.com/office/drawing/2014/main" id="{E4A05383-CC01-43E8-B893-D1BC2F345B9F}"/>
              </a:ext>
            </a:extLst>
          </p:cNvPr>
          <p:cNvPicPr>
            <a:picLocks noChangeAspect="1"/>
          </p:cNvPicPr>
          <p:nvPr/>
        </p:nvPicPr>
        <p:blipFill>
          <a:blip r:embed="rId2"/>
          <a:stretch>
            <a:fillRect/>
          </a:stretch>
        </p:blipFill>
        <p:spPr>
          <a:xfrm>
            <a:off x="6124408" y="3142637"/>
            <a:ext cx="5486400" cy="2580238"/>
          </a:xfrm>
          <a:prstGeom prst="rect">
            <a:avLst/>
          </a:prstGeom>
        </p:spPr>
      </p:pic>
    </p:spTree>
    <p:extLst>
      <p:ext uri="{BB962C8B-B14F-4D97-AF65-F5344CB8AC3E}">
        <p14:creationId xmlns:p14="http://schemas.microsoft.com/office/powerpoint/2010/main" val="42046568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75BC-051B-4517-B0C2-52748A9025EB}"/>
              </a:ext>
            </a:extLst>
          </p:cNvPr>
          <p:cNvSpPr>
            <a:spLocks noGrp="1"/>
          </p:cNvSpPr>
          <p:nvPr>
            <p:ph type="title"/>
          </p:nvPr>
        </p:nvSpPr>
        <p:spPr/>
        <p:txBody>
          <a:bodyPr/>
          <a:lstStyle/>
          <a:p>
            <a:r>
              <a:rPr kumimoji="0" lang="en-US" sz="2800" b="0" i="0" u="none" strike="noStrike" kern="1200" cap="all" spc="0" normalizeH="0" baseline="0" noProof="0" dirty="0">
                <a:ln>
                  <a:noFill/>
                </a:ln>
                <a:solidFill>
                  <a:prstClr val="white"/>
                </a:solidFill>
                <a:effectLst/>
                <a:uLnTx/>
                <a:uFillTx/>
                <a:latin typeface="OpenSans-Semibold"/>
                <a:ea typeface="+mj-ea"/>
                <a:cs typeface="+mj-cs"/>
              </a:rPr>
              <a:t>To Add a Form, </a:t>
            </a:r>
            <a:r>
              <a:rPr kumimoji="0" lang="en-US" sz="2800" b="0" i="0" u="none" strike="noStrike" kern="1200" cap="all" spc="0" normalizeH="0" baseline="0" noProof="0" dirty="0" err="1">
                <a:ln>
                  <a:noFill/>
                </a:ln>
                <a:solidFill>
                  <a:prstClr val="white"/>
                </a:solidFill>
                <a:effectLst/>
                <a:uLnTx/>
                <a:uFillTx/>
                <a:latin typeface="OpenSans-Semibold"/>
                <a:ea typeface="+mj-ea"/>
                <a:cs typeface="+mj-cs"/>
              </a:rPr>
              <a:t>Fieldset</a:t>
            </a:r>
            <a:r>
              <a:rPr kumimoji="0" lang="en-US" sz="2800" b="0" i="0" u="none" strike="noStrike" kern="1200" cap="all" spc="0" normalizeH="0" baseline="0" noProof="0" dirty="0">
                <a:ln>
                  <a:noFill/>
                </a:ln>
                <a:solidFill>
                  <a:prstClr val="white"/>
                </a:solidFill>
                <a:effectLst/>
                <a:uLnTx/>
                <a:uFillTx/>
                <a:latin typeface="OpenSans-Semibold"/>
                <a:ea typeface="+mj-ea"/>
                <a:cs typeface="+mj-cs"/>
              </a:rPr>
              <a:t>, Legend, Labels, and Text Input Controls to the Contact Us Page</a:t>
            </a:r>
            <a:endParaRPr lang="en-US" dirty="0"/>
          </a:p>
        </p:txBody>
      </p:sp>
      <p:sp>
        <p:nvSpPr>
          <p:cNvPr id="3" name="Content Placeholder 2">
            <a:extLst>
              <a:ext uri="{FF2B5EF4-FFF2-40B4-BE49-F238E27FC236}">
                <a16:creationId xmlns:a16="http://schemas.microsoft.com/office/drawing/2014/main" id="{3A746977-C0C9-422D-A870-3763633BD0A4}"/>
              </a:ext>
            </a:extLst>
          </p:cNvPr>
          <p:cNvSpPr>
            <a:spLocks noGrp="1"/>
          </p:cNvSpPr>
          <p:nvPr>
            <p:ph idx="1"/>
          </p:nvPr>
        </p:nvSpPr>
        <p:spPr>
          <a:xfrm>
            <a:off x="581192" y="2348752"/>
            <a:ext cx="11029616" cy="3872753"/>
          </a:xfrm>
        </p:spPr>
        <p:txBody>
          <a:bodyPr numCol="1" anchor="t">
            <a:normAutofit/>
          </a:bodyPr>
          <a:lstStyle/>
          <a:p>
            <a:pPr algn="l">
              <a:buFont typeface="Wingdings" panose="05000000000000000000" pitchFamily="2" charset="2"/>
              <a:buChar char="Ø"/>
            </a:pPr>
            <a:r>
              <a:rPr lang="en-US" sz="1800" b="0" i="0" u="none" strike="noStrike" baseline="0" dirty="0">
                <a:latin typeface="FrutigerLTStd-Roman"/>
              </a:rPr>
              <a:t>Save your changes, open contact.html in your browser with a standard desktop viewport and scroll down if necessary to display the form (Figure 8–45).</a:t>
            </a:r>
            <a:endParaRPr lang="en-US" sz="1800" dirty="0"/>
          </a:p>
        </p:txBody>
      </p:sp>
      <p:pic>
        <p:nvPicPr>
          <p:cNvPr id="6" name="Picture 5">
            <a:extLst>
              <a:ext uri="{FF2B5EF4-FFF2-40B4-BE49-F238E27FC236}">
                <a16:creationId xmlns:a16="http://schemas.microsoft.com/office/drawing/2014/main" id="{1CE98537-2396-4032-A751-65FDA7FF2C85}"/>
              </a:ext>
            </a:extLst>
          </p:cNvPr>
          <p:cNvPicPr>
            <a:picLocks noChangeAspect="1"/>
          </p:cNvPicPr>
          <p:nvPr/>
        </p:nvPicPr>
        <p:blipFill>
          <a:blip r:embed="rId2"/>
          <a:stretch>
            <a:fillRect/>
          </a:stretch>
        </p:blipFill>
        <p:spPr>
          <a:xfrm>
            <a:off x="1533525" y="3752850"/>
            <a:ext cx="9124950" cy="2114550"/>
          </a:xfrm>
          <a:prstGeom prst="rect">
            <a:avLst/>
          </a:prstGeom>
        </p:spPr>
      </p:pic>
    </p:spTree>
    <p:extLst>
      <p:ext uri="{BB962C8B-B14F-4D97-AF65-F5344CB8AC3E}">
        <p14:creationId xmlns:p14="http://schemas.microsoft.com/office/powerpoint/2010/main" val="963634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email and </a:t>
            </a:r>
            <a:r>
              <a:rPr lang="en-US" dirty="0" err="1"/>
              <a:t>tel</a:t>
            </a:r>
            <a:r>
              <a:rPr lang="en-US" dirty="0"/>
              <a:t> Input Controls to a Form</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2" y="2008094"/>
            <a:ext cx="11029616" cy="4527177"/>
          </a:xfrm>
        </p:spPr>
        <p:txBody>
          <a:bodyPr anchor="ctr">
            <a:normAutofit/>
          </a:bodyPr>
          <a:lstStyle/>
          <a:p>
            <a:pPr marL="0" indent="0" algn="ctr">
              <a:buNone/>
            </a:pPr>
            <a:r>
              <a:rPr lang="en-US" sz="1800" b="0" i="0" u="none" strike="noStrike" baseline="0" dirty="0">
                <a:latin typeface="JansonTextLTStd-Roman"/>
              </a:rPr>
              <a:t>Add email and </a:t>
            </a:r>
            <a:r>
              <a:rPr lang="en-US" sz="1800" b="0" i="0" u="none" strike="noStrike" baseline="0" dirty="0" err="1">
                <a:latin typeface="JansonTextLTStd-Roman"/>
              </a:rPr>
              <a:t>tel</a:t>
            </a:r>
            <a:r>
              <a:rPr lang="en-US" sz="1800" b="0" i="0" u="none" strike="noStrike" baseline="0" dirty="0">
                <a:latin typeface="JansonTextLTStd-Roman"/>
              </a:rPr>
              <a:t> input controls to collect the customer’s email address and telephone number. </a:t>
            </a:r>
            <a:r>
              <a:rPr lang="en-US" sz="1800" b="1" i="1" u="none" strike="noStrike" baseline="0" dirty="0">
                <a:latin typeface="JansonTextLTStd-BoldItalic"/>
              </a:rPr>
              <a:t>Why?</a:t>
            </a:r>
          </a:p>
          <a:p>
            <a:pPr marL="0" indent="0" algn="ctr">
              <a:buNone/>
            </a:pPr>
            <a:r>
              <a:rPr lang="en-US" sz="1800" b="0" i="1" u="none" strike="noStrike" baseline="0" dirty="0">
                <a:latin typeface="JansonTextLTStd-Italic"/>
              </a:rPr>
              <a:t>Using these input controls instead of text controls makes it easier for visitors to enter the appropriate information. </a:t>
            </a:r>
          </a:p>
          <a:p>
            <a:pPr marL="0" indent="0" algn="ctr">
              <a:buNone/>
            </a:pPr>
            <a:r>
              <a:rPr lang="en-US" sz="1800" b="0" i="0" u="none" strike="noStrike" baseline="0" dirty="0">
                <a:latin typeface="JansonTextLTStd-Roman"/>
              </a:rPr>
              <a:t>First, add a new label and an </a:t>
            </a:r>
            <a:r>
              <a:rPr lang="en-US" sz="1800" b="1" i="0" u="none" strike="noStrike" baseline="0" dirty="0">
                <a:latin typeface="CourierStd-Bold"/>
              </a:rPr>
              <a:t>input </a:t>
            </a:r>
            <a:r>
              <a:rPr lang="en-US" sz="1800" b="0" i="0" u="none" strike="noStrike" baseline="0" dirty="0">
                <a:latin typeface="JansonTextLTStd-Roman"/>
              </a:rPr>
              <a:t>element with an </a:t>
            </a:r>
            <a:r>
              <a:rPr lang="en-US" sz="1800" b="1" i="0" u="none" strike="noStrike" baseline="0" dirty="0">
                <a:latin typeface="CourierStd-Bold"/>
              </a:rPr>
              <a:t>email </a:t>
            </a:r>
            <a:r>
              <a:rPr lang="en-US" sz="1800" b="0" i="0" u="none" strike="noStrike" baseline="0" dirty="0">
                <a:latin typeface="JansonTextLTStd-Roman"/>
              </a:rPr>
              <a:t>type. Then, add a new label and an </a:t>
            </a:r>
            <a:r>
              <a:rPr lang="en-US" sz="1800" b="1" i="0" u="none" strike="noStrike" baseline="0" dirty="0">
                <a:latin typeface="CourierStd-Bold"/>
              </a:rPr>
              <a:t>input </a:t>
            </a:r>
            <a:r>
              <a:rPr lang="en-US" sz="1800" b="0" i="0" u="none" strike="noStrike" baseline="0" dirty="0">
                <a:latin typeface="JansonTextLTStd-Roman"/>
              </a:rPr>
              <a:t>element</a:t>
            </a:r>
          </a:p>
          <a:p>
            <a:pPr marL="0" indent="0" algn="ctr">
              <a:buNone/>
            </a:pPr>
            <a:r>
              <a:rPr lang="en-US" sz="1800" b="0" i="0" u="none" strike="noStrike" baseline="0" dirty="0">
                <a:latin typeface="JansonTextLTStd-Roman"/>
              </a:rPr>
              <a:t>with a </a:t>
            </a:r>
            <a:r>
              <a:rPr lang="en-US" sz="1800" b="1" i="0" u="none" strike="noStrike" baseline="0" dirty="0" err="1">
                <a:latin typeface="CourierStd-Bold"/>
              </a:rPr>
              <a:t>tel</a:t>
            </a:r>
            <a:r>
              <a:rPr lang="en-US" sz="1800" b="1" i="0" u="none" strike="noStrike" baseline="0" dirty="0">
                <a:latin typeface="CourierStd-Bold"/>
              </a:rPr>
              <a:t> </a:t>
            </a:r>
            <a:r>
              <a:rPr lang="en-US" sz="1800" b="0" i="0" u="none" strike="noStrike" baseline="0" dirty="0">
                <a:latin typeface="JansonTextLTStd-Roman"/>
              </a:rPr>
              <a:t>type. The following steps add email and </a:t>
            </a:r>
            <a:r>
              <a:rPr lang="en-US" sz="1800" b="0" i="0" u="none" strike="noStrike" baseline="0" dirty="0" err="1">
                <a:latin typeface="JansonTextLTStd-Roman"/>
              </a:rPr>
              <a:t>tel</a:t>
            </a:r>
            <a:r>
              <a:rPr lang="en-US" sz="1800" b="0" i="0" u="none" strike="noStrike" baseline="0" dirty="0">
                <a:latin typeface="JansonTextLTStd-Roman"/>
              </a:rPr>
              <a:t> input controls to the form on the Contact Us page.</a:t>
            </a:r>
            <a:endParaRPr lang="en-US" sz="1800" dirty="0"/>
          </a:p>
        </p:txBody>
      </p:sp>
    </p:spTree>
    <p:extLst>
      <p:ext uri="{BB962C8B-B14F-4D97-AF65-F5344CB8AC3E}">
        <p14:creationId xmlns:p14="http://schemas.microsoft.com/office/powerpoint/2010/main" val="17167425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email and </a:t>
            </a:r>
            <a:r>
              <a:rPr lang="en-US" dirty="0" err="1"/>
              <a:t>tel</a:t>
            </a:r>
            <a:r>
              <a:rPr lang="en-US" dirty="0"/>
              <a:t> Input Controls to a Form</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2" y="2008094"/>
            <a:ext cx="5543216" cy="4527177"/>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62 and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63 and 64.</a:t>
            </a:r>
          </a:p>
          <a:p>
            <a:pPr algn="l">
              <a:buFont typeface="Wingdings" panose="05000000000000000000" pitchFamily="2" charset="2"/>
              <a:buChar char="Ø"/>
            </a:pPr>
            <a:r>
              <a:rPr lang="en-US" sz="1800" b="0" i="0" u="none" strike="noStrike" baseline="0" dirty="0">
                <a:solidFill>
                  <a:srgbClr val="000000"/>
                </a:solidFill>
                <a:latin typeface="FrutigerLTStd-Roman"/>
              </a:rPr>
              <a:t>On Line 64, type </a:t>
            </a:r>
            <a:r>
              <a:rPr lang="en-US" sz="1800" b="1" i="0" u="none" strike="noStrike" baseline="0" dirty="0">
                <a:solidFill>
                  <a:srgbClr val="000000"/>
                </a:solidFill>
                <a:latin typeface="CourierStd-Bold"/>
              </a:rPr>
              <a:t>&lt;label for="email"&gt;Email:&lt;/label&gt; </a:t>
            </a:r>
            <a:r>
              <a:rPr lang="en-US" sz="1800" b="0" i="0" u="none" strike="noStrike" baseline="0" dirty="0">
                <a:solidFill>
                  <a:srgbClr val="000000"/>
                </a:solidFill>
                <a:latin typeface="FrutigerLTStd-Roman"/>
              </a:rPr>
              <a:t>to insert a label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65, and then type </a:t>
            </a:r>
            <a:r>
              <a:rPr lang="en-US" sz="1800" b="1" i="0" u="none" strike="noStrike" baseline="0" dirty="0">
                <a:solidFill>
                  <a:srgbClr val="000000"/>
                </a:solidFill>
                <a:latin typeface="CourierStd-Bold"/>
              </a:rPr>
              <a:t>&lt;input type="email" name="email" id="email" required&gt; </a:t>
            </a:r>
            <a:r>
              <a:rPr lang="en-US" sz="1800" b="0" i="0" u="none" strike="noStrike" baseline="0" dirty="0">
                <a:solidFill>
                  <a:srgbClr val="000000"/>
                </a:solidFill>
                <a:latin typeface="FrutigerLTStd-Roman"/>
              </a:rPr>
              <a:t>to insert an email input control (Figure 8–46).</a:t>
            </a:r>
            <a:endParaRPr lang="en-US" sz="1800" dirty="0"/>
          </a:p>
        </p:txBody>
      </p:sp>
      <p:pic>
        <p:nvPicPr>
          <p:cNvPr id="10" name="Picture 9">
            <a:extLst>
              <a:ext uri="{FF2B5EF4-FFF2-40B4-BE49-F238E27FC236}">
                <a16:creationId xmlns:a16="http://schemas.microsoft.com/office/drawing/2014/main" id="{0439749B-1DB6-4F62-B75F-CD4BAF643CB2}"/>
              </a:ext>
            </a:extLst>
          </p:cNvPr>
          <p:cNvPicPr>
            <a:picLocks noChangeAspect="1"/>
          </p:cNvPicPr>
          <p:nvPr/>
        </p:nvPicPr>
        <p:blipFill>
          <a:blip r:embed="rId2"/>
          <a:stretch>
            <a:fillRect/>
          </a:stretch>
        </p:blipFill>
        <p:spPr>
          <a:xfrm>
            <a:off x="6124408" y="2928657"/>
            <a:ext cx="5486400" cy="2686050"/>
          </a:xfrm>
          <a:prstGeom prst="rect">
            <a:avLst/>
          </a:prstGeom>
        </p:spPr>
      </p:pic>
    </p:spTree>
    <p:extLst>
      <p:ext uri="{BB962C8B-B14F-4D97-AF65-F5344CB8AC3E}">
        <p14:creationId xmlns:p14="http://schemas.microsoft.com/office/powerpoint/2010/main" val="29266615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email and </a:t>
            </a:r>
            <a:r>
              <a:rPr lang="en-US" dirty="0" err="1"/>
              <a:t>tel</a:t>
            </a:r>
            <a:r>
              <a:rPr lang="en-US" dirty="0"/>
              <a:t> Input Controls to a Form</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2" y="2008094"/>
            <a:ext cx="5486400" cy="4527177"/>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66 and 67, and then type </a:t>
            </a:r>
            <a:br>
              <a:rPr lang="en-US" sz="1800" b="0" i="0" u="none" strike="noStrike" baseline="0" dirty="0">
                <a:solidFill>
                  <a:srgbClr val="000000"/>
                </a:solidFill>
                <a:latin typeface="FrutigerLTStd-Roman"/>
              </a:rPr>
            </a:br>
            <a:r>
              <a:rPr lang="en-US" sz="1800" b="1" i="0" u="none" strike="noStrike" baseline="0" dirty="0">
                <a:solidFill>
                  <a:srgbClr val="000000"/>
                </a:solidFill>
                <a:latin typeface="CourierStd-Bold"/>
              </a:rPr>
              <a:t>&lt;label for="phone"&gt;Phone: &lt;/label&gt; </a:t>
            </a:r>
            <a:br>
              <a:rPr lang="en-US" sz="1800" b="1" i="0" u="none" strike="noStrike" baseline="0" dirty="0">
                <a:solidFill>
                  <a:srgbClr val="000000"/>
                </a:solidFill>
                <a:latin typeface="CourierStd-Bold"/>
              </a:rPr>
            </a:br>
            <a:r>
              <a:rPr lang="en-US" sz="1800" b="0" i="0" u="none" strike="noStrike" baseline="0" dirty="0">
                <a:solidFill>
                  <a:srgbClr val="000000"/>
                </a:solidFill>
                <a:latin typeface="FrutigerLTStd-Roman"/>
              </a:rPr>
              <a:t>to insert a label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68, and then type </a:t>
            </a:r>
            <a:r>
              <a:rPr lang="en-US" sz="1800" b="1" i="0" u="none" strike="noStrike" baseline="0" dirty="0">
                <a:solidFill>
                  <a:srgbClr val="000000"/>
                </a:solidFill>
                <a:latin typeface="CourierStd-Bold"/>
              </a:rPr>
              <a:t>&lt;input type="</a:t>
            </a:r>
            <a:r>
              <a:rPr lang="en-US" sz="1800" b="1" i="0" u="none" strike="noStrike" baseline="0" dirty="0" err="1">
                <a:solidFill>
                  <a:srgbClr val="000000"/>
                </a:solidFill>
                <a:latin typeface="CourierStd-Bold"/>
              </a:rPr>
              <a:t>tel</a:t>
            </a:r>
            <a:r>
              <a:rPr lang="en-US" sz="1800" b="1" i="0" u="none" strike="noStrike" baseline="0" dirty="0">
                <a:solidFill>
                  <a:srgbClr val="000000"/>
                </a:solidFill>
                <a:latin typeface="CourierStd-Bold"/>
              </a:rPr>
              <a:t>" id="phone" name="phone" required&gt; </a:t>
            </a:r>
            <a:r>
              <a:rPr lang="en-US" sz="1800" b="0" i="0" u="none" strike="noStrike" baseline="0" dirty="0">
                <a:solidFill>
                  <a:srgbClr val="000000"/>
                </a:solidFill>
                <a:latin typeface="FrutigerLTStd-Roman"/>
              </a:rPr>
              <a:t>to insert a </a:t>
            </a:r>
            <a:r>
              <a:rPr lang="en-US" sz="1800" b="0" i="0" u="none" strike="noStrike" baseline="0" dirty="0" err="1">
                <a:solidFill>
                  <a:srgbClr val="000000"/>
                </a:solidFill>
                <a:latin typeface="FrutigerLTStd-Roman"/>
              </a:rPr>
              <a:t>tel</a:t>
            </a:r>
            <a:r>
              <a:rPr lang="en-US" sz="1800" b="0" i="0" u="none" strike="noStrike" baseline="0" dirty="0">
                <a:solidFill>
                  <a:srgbClr val="000000"/>
                </a:solidFill>
                <a:latin typeface="FrutigerLTStd-Roman"/>
              </a:rPr>
              <a:t> input control (Figure 8–47).</a:t>
            </a:r>
            <a:endParaRPr lang="en-US" sz="1800" dirty="0"/>
          </a:p>
        </p:txBody>
      </p:sp>
      <p:pic>
        <p:nvPicPr>
          <p:cNvPr id="9" name="Picture 8">
            <a:extLst>
              <a:ext uri="{FF2B5EF4-FFF2-40B4-BE49-F238E27FC236}">
                <a16:creationId xmlns:a16="http://schemas.microsoft.com/office/drawing/2014/main" id="{DB4544FC-3F3D-47D3-BFDE-4B7A7C0981F1}"/>
              </a:ext>
            </a:extLst>
          </p:cNvPr>
          <p:cNvPicPr>
            <a:picLocks noChangeAspect="1"/>
          </p:cNvPicPr>
          <p:nvPr/>
        </p:nvPicPr>
        <p:blipFill>
          <a:blip r:embed="rId2"/>
          <a:stretch>
            <a:fillRect/>
          </a:stretch>
        </p:blipFill>
        <p:spPr>
          <a:xfrm>
            <a:off x="6124408" y="2743091"/>
            <a:ext cx="5486400" cy="3057181"/>
          </a:xfrm>
          <a:prstGeom prst="rect">
            <a:avLst/>
          </a:prstGeom>
        </p:spPr>
      </p:pic>
    </p:spTree>
    <p:extLst>
      <p:ext uri="{BB962C8B-B14F-4D97-AF65-F5344CB8AC3E}">
        <p14:creationId xmlns:p14="http://schemas.microsoft.com/office/powerpoint/2010/main" val="21798631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email and </a:t>
            </a:r>
            <a:r>
              <a:rPr lang="en-US" dirty="0" err="1"/>
              <a:t>tel</a:t>
            </a:r>
            <a:r>
              <a:rPr lang="en-US" dirty="0"/>
              <a:t> Input Controls to a Form</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1" y="2828925"/>
            <a:ext cx="11029615" cy="3706346"/>
          </a:xfrm>
        </p:spPr>
        <p:txBody>
          <a:bodyPr anchor="t">
            <a:normAutofit/>
          </a:bodyPr>
          <a:lstStyle/>
          <a:p>
            <a:pPr algn="l">
              <a:buFont typeface="Wingdings" panose="05000000000000000000" pitchFamily="2" charset="2"/>
              <a:buChar char="Ø"/>
            </a:pPr>
            <a:r>
              <a:rPr lang="en-US" sz="1800" b="0" i="0" u="none" strike="noStrike" baseline="0" dirty="0">
                <a:latin typeface="FrutigerLTStd-Roman"/>
              </a:rPr>
              <a:t>Save your changes and refresh contact.html in your browser (Figure 8–48).</a:t>
            </a:r>
            <a:endParaRPr lang="en-US" sz="1800" dirty="0"/>
          </a:p>
        </p:txBody>
      </p:sp>
      <p:pic>
        <p:nvPicPr>
          <p:cNvPr id="5" name="Picture 4">
            <a:extLst>
              <a:ext uri="{FF2B5EF4-FFF2-40B4-BE49-F238E27FC236}">
                <a16:creationId xmlns:a16="http://schemas.microsoft.com/office/drawing/2014/main" id="{91FABB8D-C6AA-496C-A645-D097158E9638}"/>
              </a:ext>
            </a:extLst>
          </p:cNvPr>
          <p:cNvPicPr>
            <a:picLocks noChangeAspect="1"/>
          </p:cNvPicPr>
          <p:nvPr/>
        </p:nvPicPr>
        <p:blipFill>
          <a:blip r:embed="rId2"/>
          <a:stretch>
            <a:fillRect/>
          </a:stretch>
        </p:blipFill>
        <p:spPr>
          <a:xfrm>
            <a:off x="1952623" y="3830171"/>
            <a:ext cx="8286750" cy="2162175"/>
          </a:xfrm>
          <a:prstGeom prst="rect">
            <a:avLst/>
          </a:prstGeom>
        </p:spPr>
      </p:pic>
    </p:spTree>
    <p:extLst>
      <p:ext uri="{BB962C8B-B14F-4D97-AF65-F5344CB8AC3E}">
        <p14:creationId xmlns:p14="http://schemas.microsoft.com/office/powerpoint/2010/main" val="2340820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Apply a CSS Transform to a Webpage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0847"/>
            <a:ext cx="11029616" cy="4616824"/>
          </a:xfrm>
        </p:spPr>
        <p:txBody>
          <a:bodyPr numCol="1" anchor="t">
            <a:normAutofit/>
          </a:bodyPr>
          <a:lstStyle/>
          <a:p>
            <a:pPr marL="0" indent="0" algn="l">
              <a:buNone/>
            </a:pPr>
            <a:r>
              <a:rPr lang="en-US" sz="1800" b="0" i="0" u="none" strike="noStrike" baseline="0" dirty="0">
                <a:latin typeface="FrutigerLTStd-Roman"/>
              </a:rPr>
              <a:t>Refresh index.html in your browser, and then hover over the images in the main content area to view the transform effect (Figure 10–10).</a:t>
            </a:r>
            <a:endParaRPr lang="en-US" sz="1800" b="0" i="0" u="none" strike="noStrike" baseline="0" dirty="0">
              <a:latin typeface="JansonTextLTStd-Roman"/>
            </a:endParaRPr>
          </a:p>
        </p:txBody>
      </p:sp>
      <p:sp>
        <p:nvSpPr>
          <p:cNvPr id="8" name="TextBox 7">
            <a:extLst>
              <a:ext uri="{FF2B5EF4-FFF2-40B4-BE49-F238E27FC236}">
                <a16:creationId xmlns:a16="http://schemas.microsoft.com/office/drawing/2014/main" id="{4BB13F38-DAA3-4ED8-AD61-8C8F907605CE}"/>
              </a:ext>
            </a:extLst>
          </p:cNvPr>
          <p:cNvSpPr txBox="1"/>
          <p:nvPr/>
        </p:nvSpPr>
        <p:spPr>
          <a:xfrm>
            <a:off x="3048000" y="-218151"/>
            <a:ext cx="4814047" cy="369332"/>
          </a:xfrm>
          <a:prstGeom prst="rect">
            <a:avLst/>
          </a:prstGeom>
          <a:noFill/>
        </p:spPr>
        <p:txBody>
          <a:bodyPr wrap="square">
            <a:spAutoFit/>
          </a:bodyPr>
          <a:lstStyle/>
          <a:p>
            <a:pPr marL="0" indent="0" algn="l">
              <a:buNone/>
            </a:pPr>
            <a:endParaRPr lang="en-US" sz="1800" b="1" i="0" u="none" strike="noStrike" baseline="0" dirty="0">
              <a:latin typeface="JansonTextLTStd-Roman"/>
            </a:endParaRPr>
          </a:p>
        </p:txBody>
      </p:sp>
      <p:sp>
        <p:nvSpPr>
          <p:cNvPr id="9" name="Content Placeholder 2">
            <a:extLst>
              <a:ext uri="{FF2B5EF4-FFF2-40B4-BE49-F238E27FC236}">
                <a16:creationId xmlns:a16="http://schemas.microsoft.com/office/drawing/2014/main" id="{80186E4F-F807-4C3B-BDFD-A722D341F85D}"/>
              </a:ext>
            </a:extLst>
          </p:cNvPr>
          <p:cNvSpPr txBox="1">
            <a:spLocks/>
          </p:cNvSpPr>
          <p:nvPr/>
        </p:nvSpPr>
        <p:spPr>
          <a:xfrm>
            <a:off x="6831283" y="1896819"/>
            <a:ext cx="3173329" cy="4889463"/>
          </a:xfrm>
          <a:prstGeom prst="rect">
            <a:avLst/>
          </a:prstGeom>
        </p:spPr>
        <p:txBody>
          <a:bodyPr vert="horz" lIns="91440" tIns="45720" rIns="91440" bIns="45720" numCol="1"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l">
              <a:buNone/>
            </a:pPr>
            <a:endParaRPr lang="en-US" sz="1000" b="1" i="0" u="none" strike="noStrike" baseline="0" dirty="0">
              <a:latin typeface="JansonTextLTStd-Roman"/>
            </a:endParaRPr>
          </a:p>
        </p:txBody>
      </p:sp>
      <p:pic>
        <p:nvPicPr>
          <p:cNvPr id="6" name="Picture 5">
            <a:extLst>
              <a:ext uri="{FF2B5EF4-FFF2-40B4-BE49-F238E27FC236}">
                <a16:creationId xmlns:a16="http://schemas.microsoft.com/office/drawing/2014/main" id="{DE6F107D-EDCD-4256-A0F1-01F211D07514}"/>
              </a:ext>
            </a:extLst>
          </p:cNvPr>
          <p:cNvPicPr>
            <a:picLocks noChangeAspect="1"/>
          </p:cNvPicPr>
          <p:nvPr/>
        </p:nvPicPr>
        <p:blipFill>
          <a:blip r:embed="rId2"/>
          <a:stretch>
            <a:fillRect/>
          </a:stretch>
        </p:blipFill>
        <p:spPr>
          <a:xfrm>
            <a:off x="2187388" y="2906246"/>
            <a:ext cx="7781925" cy="3781425"/>
          </a:xfrm>
          <a:prstGeom prst="rect">
            <a:avLst/>
          </a:prstGeom>
        </p:spPr>
      </p:pic>
    </p:spTree>
    <p:extLst>
      <p:ext uri="{BB962C8B-B14F-4D97-AF65-F5344CB8AC3E}">
        <p14:creationId xmlns:p14="http://schemas.microsoft.com/office/powerpoint/2010/main" val="20404861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Checkbox Controls to a Form</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2" y="2008094"/>
            <a:ext cx="11029616" cy="4527177"/>
          </a:xfrm>
        </p:spPr>
        <p:txBody>
          <a:bodyPr anchor="ctr">
            <a:normAutofit/>
          </a:bodyPr>
          <a:lstStyle/>
          <a:p>
            <a:pPr marL="0" indent="0" algn="ctr">
              <a:buNone/>
            </a:pPr>
            <a:r>
              <a:rPr lang="en-US" sz="1800" b="0" i="0" u="none" strike="noStrike" baseline="0" dirty="0">
                <a:latin typeface="JansonTextLTStd-Roman"/>
              </a:rPr>
              <a:t>Add checkbox controls to collect information from customers about their primary interest in the fitness</a:t>
            </a:r>
          </a:p>
          <a:p>
            <a:pPr marL="0" indent="0" algn="ctr">
              <a:buNone/>
            </a:pPr>
            <a:r>
              <a:rPr lang="en-US" sz="1800" b="0" i="0" u="none" strike="noStrike" baseline="0" dirty="0">
                <a:latin typeface="JansonTextLTStd-Roman"/>
              </a:rPr>
              <a:t>club. </a:t>
            </a:r>
            <a:r>
              <a:rPr lang="en-US" sz="1800" b="1" i="1" u="none" strike="noStrike" baseline="0" dirty="0">
                <a:latin typeface="JansonTextLTStd-BoldItalic"/>
              </a:rPr>
              <a:t>Why? </a:t>
            </a:r>
            <a:r>
              <a:rPr lang="en-US" sz="1800" b="0" i="1" u="none" strike="noStrike" baseline="0" dirty="0">
                <a:latin typeface="JansonTextLTStd-Italic"/>
              </a:rPr>
              <a:t>Using checkbox controls lets customers select more than one interest. </a:t>
            </a:r>
            <a:r>
              <a:rPr lang="en-US" sz="1800" b="0" i="0" u="none" strike="noStrike" baseline="0" dirty="0">
                <a:latin typeface="JansonTextLTStd-Roman"/>
              </a:rPr>
              <a:t>First, add a new </a:t>
            </a:r>
            <a:r>
              <a:rPr lang="en-US" sz="1800" b="0" i="0" u="none" strike="noStrike" baseline="0" dirty="0" err="1">
                <a:latin typeface="JansonTextLTStd-Roman"/>
              </a:rPr>
              <a:t>fieldset</a:t>
            </a:r>
            <a:r>
              <a:rPr lang="en-US" sz="1800" b="0" i="0" u="none" strike="noStrike" baseline="0" dirty="0">
                <a:latin typeface="JansonTextLTStd-Roman"/>
              </a:rPr>
              <a:t> and legend </a:t>
            </a:r>
          </a:p>
          <a:p>
            <a:pPr marL="0" indent="0" algn="ctr">
              <a:buNone/>
            </a:pPr>
            <a:r>
              <a:rPr lang="en-US" sz="1800" b="0" i="0" u="none" strike="noStrike" baseline="0" dirty="0">
                <a:latin typeface="JansonTextLTStd-Roman"/>
              </a:rPr>
              <a:t>to group the new form elements together. Next, add a new paragraph element to introduce the checkbox controls.</a:t>
            </a:r>
          </a:p>
          <a:p>
            <a:pPr marL="0" indent="0" algn="ctr">
              <a:buNone/>
            </a:pPr>
            <a:r>
              <a:rPr lang="en-US" sz="1800" b="0" i="0" u="none" strike="noStrike" baseline="0" dirty="0">
                <a:latin typeface="JansonTextLTStd-Roman"/>
              </a:rPr>
              <a:t>Next, insert checkbox input elements nested within label elements. The following steps add checkbox controls to</a:t>
            </a:r>
          </a:p>
          <a:p>
            <a:pPr marL="0" indent="0" algn="ctr">
              <a:buNone/>
            </a:pPr>
            <a:r>
              <a:rPr lang="en-US" sz="1800" b="0" i="0" u="none" strike="noStrike" baseline="0" dirty="0">
                <a:latin typeface="JansonTextLTStd-Roman"/>
              </a:rPr>
              <a:t>the form on the Contact Us page.</a:t>
            </a:r>
            <a:endParaRPr lang="en-US" sz="1800" dirty="0"/>
          </a:p>
        </p:txBody>
      </p:sp>
    </p:spTree>
    <p:extLst>
      <p:ext uri="{BB962C8B-B14F-4D97-AF65-F5344CB8AC3E}">
        <p14:creationId xmlns:p14="http://schemas.microsoft.com/office/powerpoint/2010/main" val="11847414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Checkbox Controls to a Form</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1" y="2070847"/>
            <a:ext cx="11029615" cy="4392706"/>
          </a:xfrm>
        </p:spPr>
        <p:txBody>
          <a:bodyPr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69 and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70 and 71.</a:t>
            </a:r>
          </a:p>
          <a:p>
            <a:pPr algn="l">
              <a:buFont typeface="Wingdings" panose="05000000000000000000" pitchFamily="2" charset="2"/>
              <a:buChar char="Ø"/>
            </a:pPr>
            <a:r>
              <a:rPr lang="en-US" sz="1800" b="0" i="0" u="none" strike="noStrike" baseline="0" dirty="0">
                <a:solidFill>
                  <a:srgbClr val="000000"/>
                </a:solidFill>
                <a:latin typeface="FrutigerLTStd-Roman"/>
              </a:rPr>
              <a:t>On Line 71, type </a:t>
            </a:r>
            <a:r>
              <a:rPr lang="en-US" sz="1800" b="1" i="0" u="none" strike="noStrike" baseline="0" dirty="0">
                <a:solidFill>
                  <a:srgbClr val="000000"/>
                </a:solidFill>
                <a:latin typeface="CourierStd-Bold"/>
              </a:rPr>
              <a:t>&lt;</a:t>
            </a:r>
            <a:r>
              <a:rPr lang="en-US" sz="1800" b="1" i="0" u="none" strike="noStrike" baseline="0" dirty="0" err="1">
                <a:solidFill>
                  <a:srgbClr val="000000"/>
                </a:solidFill>
                <a:latin typeface="CourierStd-Bold"/>
              </a:rPr>
              <a:t>fieldset</a:t>
            </a:r>
            <a:r>
              <a:rPr lang="en-US" sz="1800" b="1" i="0" u="none" strike="noStrike" baseline="0" dirty="0">
                <a:solidFill>
                  <a:srgbClr val="000000"/>
                </a:solidFill>
                <a:latin typeface="CourierStd-Bold"/>
              </a:rPr>
              <a:t>&gt; </a:t>
            </a:r>
            <a:r>
              <a:rPr lang="en-US" sz="1800" b="0" i="0" u="none" strike="noStrike" baseline="0" dirty="0">
                <a:solidFill>
                  <a:srgbClr val="000000"/>
                </a:solidFill>
                <a:latin typeface="FrutigerLTStd-Roman"/>
              </a:rPr>
              <a:t>to insert a starting </a:t>
            </a:r>
            <a:r>
              <a:rPr lang="en-US" sz="1800" b="0" i="0" u="none" strike="noStrike" baseline="0" dirty="0" err="1">
                <a:solidFill>
                  <a:srgbClr val="000000"/>
                </a:solidFill>
                <a:latin typeface="FrutigerLTStd-Roman"/>
              </a:rPr>
              <a:t>fieldset</a:t>
            </a:r>
            <a:r>
              <a:rPr lang="en-US" sz="1800" b="0" i="0" u="none" strike="noStrike" baseline="0" dirty="0">
                <a:solidFill>
                  <a:srgbClr val="000000"/>
                </a:solidFill>
                <a:latin typeface="FrutigerLTStd-Roman"/>
              </a:rPr>
              <a:t> tag.</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72, increase the indent, and then type </a:t>
            </a:r>
            <a:r>
              <a:rPr lang="en-US" sz="1800" b="1" i="0" u="none" strike="noStrike" baseline="0" dirty="0">
                <a:solidFill>
                  <a:srgbClr val="000000"/>
                </a:solidFill>
                <a:latin typeface="CourierStd-Bold"/>
              </a:rPr>
              <a:t>&lt;legend&gt;Additional Information&lt;/legend&gt; </a:t>
            </a:r>
            <a:r>
              <a:rPr lang="en-US" sz="1800" b="0" i="0" u="none" strike="noStrike" baseline="0" dirty="0">
                <a:solidFill>
                  <a:srgbClr val="000000"/>
                </a:solidFill>
                <a:latin typeface="FrutigerLTStd-Roman"/>
              </a:rPr>
              <a:t>to insert a legend element.</a:t>
            </a:r>
            <a:endParaRPr lang="en-US" sz="1800" dirty="0"/>
          </a:p>
        </p:txBody>
      </p:sp>
      <p:pic>
        <p:nvPicPr>
          <p:cNvPr id="6" name="Picture 5">
            <a:extLst>
              <a:ext uri="{FF2B5EF4-FFF2-40B4-BE49-F238E27FC236}">
                <a16:creationId xmlns:a16="http://schemas.microsoft.com/office/drawing/2014/main" id="{17C6E7C2-5111-413C-9116-E34EC55350E0}"/>
              </a:ext>
            </a:extLst>
          </p:cNvPr>
          <p:cNvPicPr>
            <a:picLocks noChangeAspect="1"/>
          </p:cNvPicPr>
          <p:nvPr/>
        </p:nvPicPr>
        <p:blipFill>
          <a:blip r:embed="rId2"/>
          <a:stretch>
            <a:fillRect/>
          </a:stretch>
        </p:blipFill>
        <p:spPr>
          <a:xfrm>
            <a:off x="2438398" y="3904621"/>
            <a:ext cx="7315200" cy="2835157"/>
          </a:xfrm>
          <a:prstGeom prst="rect">
            <a:avLst/>
          </a:prstGeom>
        </p:spPr>
      </p:pic>
    </p:spTree>
    <p:extLst>
      <p:ext uri="{BB962C8B-B14F-4D97-AF65-F5344CB8AC3E}">
        <p14:creationId xmlns:p14="http://schemas.microsoft.com/office/powerpoint/2010/main" val="41836040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Checkbox Controls to a Form</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1" y="2070847"/>
            <a:ext cx="11029615" cy="4392706"/>
          </a:xfrm>
        </p:spPr>
        <p:txBody>
          <a:bodyPr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73, and then type </a:t>
            </a:r>
            <a:r>
              <a:rPr lang="en-US" sz="1800" b="1" i="0" u="none" strike="noStrike" baseline="0" dirty="0">
                <a:solidFill>
                  <a:srgbClr val="000000"/>
                </a:solidFill>
                <a:latin typeface="CourierStd-Bold"/>
              </a:rPr>
              <a:t>&lt;p&gt;I would like more information about:&lt;/p&gt; </a:t>
            </a:r>
            <a:r>
              <a:rPr lang="en-US" sz="1800" b="0" i="0" u="none" strike="noStrike" baseline="0" dirty="0">
                <a:solidFill>
                  <a:srgbClr val="000000"/>
                </a:solidFill>
                <a:latin typeface="FrutigerLTStd-Roman"/>
              </a:rPr>
              <a:t>to insert a paragraph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74 and 75, and then type </a:t>
            </a:r>
            <a:r>
              <a:rPr lang="en-US" sz="1800" b="1" i="0" u="none" strike="noStrike" baseline="0" dirty="0">
                <a:solidFill>
                  <a:srgbClr val="000000"/>
                </a:solidFill>
                <a:latin typeface="CourierStd-Bold"/>
              </a:rPr>
              <a:t>&lt;label for="</a:t>
            </a:r>
            <a:r>
              <a:rPr lang="en-US" sz="1800" b="1" i="0" u="none" strike="noStrike" baseline="0" dirty="0" err="1">
                <a:solidFill>
                  <a:srgbClr val="000000"/>
                </a:solidFill>
                <a:latin typeface="CourierStd-Bold"/>
              </a:rPr>
              <a:t>grpfit</a:t>
            </a:r>
            <a:r>
              <a:rPr lang="en-US" sz="1800" b="1" i="0" u="none" strike="noStrike" baseline="0" dirty="0">
                <a:solidFill>
                  <a:srgbClr val="000000"/>
                </a:solidFill>
                <a:latin typeface="CourierStd-Bold"/>
              </a:rPr>
              <a:t>"&gt;&lt;input type="checkbox" name="interest" id="</a:t>
            </a:r>
            <a:r>
              <a:rPr lang="en-US" sz="1800" b="1" i="0" u="none" strike="noStrike" baseline="0" dirty="0" err="1">
                <a:solidFill>
                  <a:srgbClr val="000000"/>
                </a:solidFill>
                <a:latin typeface="CourierStd-Bold"/>
              </a:rPr>
              <a:t>grpfit</a:t>
            </a:r>
            <a:r>
              <a:rPr lang="en-US" sz="1800" b="1" i="0" u="none" strike="noStrike" baseline="0" dirty="0">
                <a:solidFill>
                  <a:srgbClr val="000000"/>
                </a:solidFill>
                <a:latin typeface="CourierStd-Bold"/>
              </a:rPr>
              <a:t>" value="Group Fitness"&gt;Group Fitness&lt;/label&gt; </a:t>
            </a:r>
            <a:r>
              <a:rPr lang="en-US" sz="1800" b="0" i="0" u="none" strike="noStrike" baseline="0" dirty="0">
                <a:solidFill>
                  <a:srgbClr val="000000"/>
                </a:solidFill>
                <a:latin typeface="FrutigerLTStd-Roman"/>
              </a:rPr>
              <a:t>to insert a label element and a checkbox input element.</a:t>
            </a:r>
            <a:endParaRPr lang="en-US" sz="1800" dirty="0"/>
          </a:p>
        </p:txBody>
      </p:sp>
      <p:pic>
        <p:nvPicPr>
          <p:cNvPr id="6" name="Picture 5">
            <a:extLst>
              <a:ext uri="{FF2B5EF4-FFF2-40B4-BE49-F238E27FC236}">
                <a16:creationId xmlns:a16="http://schemas.microsoft.com/office/drawing/2014/main" id="{17C6E7C2-5111-413C-9116-E34EC55350E0}"/>
              </a:ext>
            </a:extLst>
          </p:cNvPr>
          <p:cNvPicPr>
            <a:picLocks noChangeAspect="1"/>
          </p:cNvPicPr>
          <p:nvPr/>
        </p:nvPicPr>
        <p:blipFill>
          <a:blip r:embed="rId2"/>
          <a:stretch>
            <a:fillRect/>
          </a:stretch>
        </p:blipFill>
        <p:spPr>
          <a:xfrm>
            <a:off x="2438398" y="3904621"/>
            <a:ext cx="7315200" cy="2835157"/>
          </a:xfrm>
          <a:prstGeom prst="rect">
            <a:avLst/>
          </a:prstGeom>
        </p:spPr>
      </p:pic>
    </p:spTree>
    <p:extLst>
      <p:ext uri="{BB962C8B-B14F-4D97-AF65-F5344CB8AC3E}">
        <p14:creationId xmlns:p14="http://schemas.microsoft.com/office/powerpoint/2010/main" val="6303646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Checkbox Controls to a Form</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1" y="2343149"/>
            <a:ext cx="11029615" cy="4120403"/>
          </a:xfrm>
        </p:spPr>
        <p:txBody>
          <a:bodyPr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76 and 77, and then type </a:t>
            </a:r>
            <a:r>
              <a:rPr lang="en-US" sz="1800" b="1" i="0" u="none" strike="noStrike" baseline="0" dirty="0">
                <a:solidFill>
                  <a:srgbClr val="000000"/>
                </a:solidFill>
                <a:latin typeface="CourierStd-Bold"/>
              </a:rPr>
              <a:t>&lt;label for="</a:t>
            </a:r>
            <a:r>
              <a:rPr lang="en-US" sz="1800" b="1" i="0" u="none" strike="noStrike" baseline="0" dirty="0" err="1">
                <a:solidFill>
                  <a:srgbClr val="000000"/>
                </a:solidFill>
                <a:latin typeface="CourierStd-Bold"/>
              </a:rPr>
              <a:t>prtrain</a:t>
            </a:r>
            <a:r>
              <a:rPr lang="en-US" sz="1800" b="1" i="0" u="none" strike="noStrike" baseline="0" dirty="0">
                <a:solidFill>
                  <a:srgbClr val="000000"/>
                </a:solidFill>
                <a:latin typeface="CourierStd-Bold"/>
              </a:rPr>
              <a:t>"&gt;&lt;input type="checkbox" name="interest" id="</a:t>
            </a:r>
            <a:r>
              <a:rPr lang="en-US" sz="1800" b="1" i="0" u="none" strike="noStrike" baseline="0" dirty="0" err="1">
                <a:solidFill>
                  <a:srgbClr val="000000"/>
                </a:solidFill>
                <a:latin typeface="CourierStd-Bold"/>
              </a:rPr>
              <a:t>prtrain</a:t>
            </a:r>
            <a:r>
              <a:rPr lang="en-US" sz="1800" b="1" i="0" u="none" strike="noStrike" baseline="0" dirty="0">
                <a:solidFill>
                  <a:srgbClr val="000000"/>
                </a:solidFill>
                <a:latin typeface="CourierStd-Bold"/>
              </a:rPr>
              <a:t>" value="Personal Training"&gt;Personal Training&lt;/label&gt; </a:t>
            </a:r>
            <a:r>
              <a:rPr lang="en-US" sz="1800" b="0" i="0" u="none" strike="noStrike" baseline="0" dirty="0">
                <a:solidFill>
                  <a:srgbClr val="000000"/>
                </a:solidFill>
                <a:latin typeface="FrutigerLTStd-Roman"/>
              </a:rPr>
              <a:t>to insert a label element and a checkbox input element.</a:t>
            </a:r>
            <a:endParaRPr lang="en-US" sz="1800" dirty="0"/>
          </a:p>
        </p:txBody>
      </p:sp>
      <p:pic>
        <p:nvPicPr>
          <p:cNvPr id="6" name="Picture 5">
            <a:extLst>
              <a:ext uri="{FF2B5EF4-FFF2-40B4-BE49-F238E27FC236}">
                <a16:creationId xmlns:a16="http://schemas.microsoft.com/office/drawing/2014/main" id="{17C6E7C2-5111-413C-9116-E34EC55350E0}"/>
              </a:ext>
            </a:extLst>
          </p:cNvPr>
          <p:cNvPicPr>
            <a:picLocks noChangeAspect="1"/>
          </p:cNvPicPr>
          <p:nvPr/>
        </p:nvPicPr>
        <p:blipFill>
          <a:blip r:embed="rId2"/>
          <a:stretch>
            <a:fillRect/>
          </a:stretch>
        </p:blipFill>
        <p:spPr>
          <a:xfrm>
            <a:off x="2438398" y="3904621"/>
            <a:ext cx="7315200" cy="2835157"/>
          </a:xfrm>
          <a:prstGeom prst="rect">
            <a:avLst/>
          </a:prstGeom>
        </p:spPr>
      </p:pic>
    </p:spTree>
    <p:extLst>
      <p:ext uri="{BB962C8B-B14F-4D97-AF65-F5344CB8AC3E}">
        <p14:creationId xmlns:p14="http://schemas.microsoft.com/office/powerpoint/2010/main" val="3687496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Checkbox Controls to a Form</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1" y="2070847"/>
            <a:ext cx="11029615" cy="4392706"/>
          </a:xfrm>
        </p:spPr>
        <p:txBody>
          <a:bodyPr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78 and 79, and then type </a:t>
            </a:r>
            <a:r>
              <a:rPr lang="en-US" sz="1800" b="1" i="0" u="none" strike="noStrike" baseline="0" dirty="0">
                <a:solidFill>
                  <a:srgbClr val="000000"/>
                </a:solidFill>
                <a:latin typeface="CourierStd-Bold"/>
              </a:rPr>
              <a:t>&lt;label for="</a:t>
            </a:r>
            <a:r>
              <a:rPr lang="en-US" sz="1800" b="1" i="0" u="none" strike="noStrike" baseline="0" dirty="0" err="1">
                <a:solidFill>
                  <a:srgbClr val="000000"/>
                </a:solidFill>
                <a:latin typeface="CourierStd-Bold"/>
              </a:rPr>
              <a:t>nutr</a:t>
            </a:r>
            <a:r>
              <a:rPr lang="en-US" sz="1800" b="1" i="0" u="none" strike="noStrike" baseline="0" dirty="0">
                <a:solidFill>
                  <a:srgbClr val="000000"/>
                </a:solidFill>
                <a:latin typeface="CourierStd-Bold"/>
              </a:rPr>
              <a:t>"&gt;&lt;input type="checkbox" name="interest" id="</a:t>
            </a:r>
            <a:r>
              <a:rPr lang="en-US" sz="1800" b="1" i="0" u="none" strike="noStrike" baseline="0" dirty="0" err="1">
                <a:solidFill>
                  <a:srgbClr val="000000"/>
                </a:solidFill>
                <a:latin typeface="CourierStd-Bold"/>
              </a:rPr>
              <a:t>nutr</a:t>
            </a:r>
            <a:r>
              <a:rPr lang="en-US" sz="1800" b="1" i="0" u="none" strike="noStrike" baseline="0" dirty="0">
                <a:solidFill>
                  <a:srgbClr val="000000"/>
                </a:solidFill>
                <a:latin typeface="CourierStd-Bold"/>
              </a:rPr>
              <a:t>" value="Nutrition"&gt;Nutrition&lt;/label&gt; </a:t>
            </a:r>
            <a:r>
              <a:rPr lang="en-US" sz="1800" b="0" i="0" u="none" strike="noStrike" baseline="0" dirty="0">
                <a:solidFill>
                  <a:srgbClr val="000000"/>
                </a:solidFill>
                <a:latin typeface="FrutigerLTStd-Roman"/>
              </a:rPr>
              <a:t>to insert a label element and a checkbox input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80, decrease the indent, and then type </a:t>
            </a:r>
            <a:r>
              <a:rPr lang="en-US" sz="1800" b="1" i="0" u="none" strike="noStrike" baseline="0" dirty="0">
                <a:solidFill>
                  <a:srgbClr val="000000"/>
                </a:solidFill>
                <a:latin typeface="CourierStd-Bold"/>
              </a:rPr>
              <a:t>&lt;/</a:t>
            </a:r>
            <a:r>
              <a:rPr lang="en-US" sz="1800" b="1" i="0" u="none" strike="noStrike" baseline="0" dirty="0" err="1">
                <a:solidFill>
                  <a:srgbClr val="000000"/>
                </a:solidFill>
                <a:latin typeface="CourierStd-Bold"/>
              </a:rPr>
              <a:t>fieldset</a:t>
            </a:r>
            <a:r>
              <a:rPr lang="en-US" sz="1800" b="1" i="0" u="none" strike="noStrike" baseline="0" dirty="0">
                <a:solidFill>
                  <a:srgbClr val="000000"/>
                </a:solidFill>
                <a:latin typeface="CourierStd-Bold"/>
              </a:rPr>
              <a:t>&gt; </a:t>
            </a:r>
            <a:r>
              <a:rPr lang="en-US" sz="1800" b="0" i="0" u="none" strike="noStrike" baseline="0" dirty="0">
                <a:solidFill>
                  <a:srgbClr val="000000"/>
                </a:solidFill>
                <a:latin typeface="FrutigerLTStd-Roman"/>
              </a:rPr>
              <a:t>to insert a closing </a:t>
            </a:r>
            <a:r>
              <a:rPr lang="en-US" sz="1800" b="0" i="0" u="none" strike="noStrike" baseline="0" dirty="0" err="1">
                <a:solidFill>
                  <a:srgbClr val="000000"/>
                </a:solidFill>
                <a:latin typeface="FrutigerLTStd-Roman"/>
              </a:rPr>
              <a:t>fieldset</a:t>
            </a:r>
            <a:r>
              <a:rPr lang="en-US" sz="1800" b="0" i="0" u="none" strike="noStrike" baseline="0" dirty="0">
                <a:solidFill>
                  <a:srgbClr val="000000"/>
                </a:solidFill>
                <a:latin typeface="FrutigerLTStd-Roman"/>
              </a:rPr>
              <a:t> tag (Figure 8–49).</a:t>
            </a:r>
            <a:endParaRPr lang="en-US" sz="1800" dirty="0"/>
          </a:p>
        </p:txBody>
      </p:sp>
      <p:pic>
        <p:nvPicPr>
          <p:cNvPr id="6" name="Picture 5">
            <a:extLst>
              <a:ext uri="{FF2B5EF4-FFF2-40B4-BE49-F238E27FC236}">
                <a16:creationId xmlns:a16="http://schemas.microsoft.com/office/drawing/2014/main" id="{17C6E7C2-5111-413C-9116-E34EC55350E0}"/>
              </a:ext>
            </a:extLst>
          </p:cNvPr>
          <p:cNvPicPr>
            <a:picLocks noChangeAspect="1"/>
          </p:cNvPicPr>
          <p:nvPr/>
        </p:nvPicPr>
        <p:blipFill>
          <a:blip r:embed="rId2"/>
          <a:stretch>
            <a:fillRect/>
          </a:stretch>
        </p:blipFill>
        <p:spPr>
          <a:xfrm>
            <a:off x="2438398" y="3904621"/>
            <a:ext cx="7315200" cy="2835157"/>
          </a:xfrm>
          <a:prstGeom prst="rect">
            <a:avLst/>
          </a:prstGeom>
        </p:spPr>
      </p:pic>
    </p:spTree>
    <p:extLst>
      <p:ext uri="{BB962C8B-B14F-4D97-AF65-F5344CB8AC3E}">
        <p14:creationId xmlns:p14="http://schemas.microsoft.com/office/powerpoint/2010/main" val="13787847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F824-9B84-4547-8076-0DEB9F46F7E4}"/>
              </a:ext>
            </a:extLst>
          </p:cNvPr>
          <p:cNvSpPr>
            <a:spLocks noGrp="1"/>
          </p:cNvSpPr>
          <p:nvPr>
            <p:ph type="title"/>
          </p:nvPr>
        </p:nvSpPr>
        <p:spPr/>
        <p:txBody>
          <a:bodyPr/>
          <a:lstStyle/>
          <a:p>
            <a:r>
              <a:rPr lang="en-US" dirty="0"/>
              <a:t>To Add Section Elements to the About Us Page</a:t>
            </a:r>
          </a:p>
        </p:txBody>
      </p:sp>
      <p:sp>
        <p:nvSpPr>
          <p:cNvPr id="3" name="Content Placeholder 2">
            <a:extLst>
              <a:ext uri="{FF2B5EF4-FFF2-40B4-BE49-F238E27FC236}">
                <a16:creationId xmlns:a16="http://schemas.microsoft.com/office/drawing/2014/main" id="{C8DD4252-EF71-478F-843F-D8BCB3AAECFF}"/>
              </a:ext>
            </a:extLst>
          </p:cNvPr>
          <p:cNvSpPr>
            <a:spLocks noGrp="1"/>
          </p:cNvSpPr>
          <p:nvPr>
            <p:ph idx="1"/>
          </p:nvPr>
        </p:nvSpPr>
        <p:spPr>
          <a:xfrm>
            <a:off x="581192" y="2043953"/>
            <a:ext cx="11029616" cy="4392706"/>
          </a:xfrm>
        </p:spPr>
        <p:txBody>
          <a:bodyPr anchor="t">
            <a:normAutofit/>
          </a:bodyPr>
          <a:lstStyle/>
          <a:p>
            <a:pPr algn="l">
              <a:buFont typeface="Wingdings" panose="05000000000000000000" pitchFamily="2" charset="2"/>
              <a:buChar char="Ø"/>
            </a:pPr>
            <a:endParaRPr lang="en-US" sz="1800" b="0" i="0" u="none" strike="noStrike" baseline="0" dirty="0">
              <a:latin typeface="FrutigerLTStd-Roman"/>
            </a:endParaRPr>
          </a:p>
          <a:p>
            <a:pPr algn="l">
              <a:buFont typeface="Wingdings" panose="05000000000000000000" pitchFamily="2" charset="2"/>
              <a:buChar char="Ø"/>
            </a:pPr>
            <a:endParaRPr lang="en-US" dirty="0">
              <a:latin typeface="FrutigerLTStd-Roman"/>
            </a:endParaRPr>
          </a:p>
          <a:p>
            <a:pPr algn="l">
              <a:buFont typeface="Wingdings" panose="05000000000000000000" pitchFamily="2" charset="2"/>
              <a:buChar char="Ø"/>
            </a:pPr>
            <a:r>
              <a:rPr lang="en-US" sz="1800" b="0" i="0" u="none" strike="noStrike" baseline="0" dirty="0">
                <a:latin typeface="FrutigerLTStd-Roman"/>
              </a:rPr>
              <a:t>Save your changes and refresh contact.html in your browser (Figure 8–50).</a:t>
            </a:r>
            <a:endParaRPr lang="en-US" sz="1800" dirty="0"/>
          </a:p>
        </p:txBody>
      </p:sp>
      <p:pic>
        <p:nvPicPr>
          <p:cNvPr id="5" name="Picture 4">
            <a:extLst>
              <a:ext uri="{FF2B5EF4-FFF2-40B4-BE49-F238E27FC236}">
                <a16:creationId xmlns:a16="http://schemas.microsoft.com/office/drawing/2014/main" id="{461CC56A-E8E2-4D06-A226-40895236B86C}"/>
              </a:ext>
            </a:extLst>
          </p:cNvPr>
          <p:cNvPicPr>
            <a:picLocks noChangeAspect="1"/>
          </p:cNvPicPr>
          <p:nvPr/>
        </p:nvPicPr>
        <p:blipFill>
          <a:blip r:embed="rId2"/>
          <a:stretch>
            <a:fillRect/>
          </a:stretch>
        </p:blipFill>
        <p:spPr>
          <a:xfrm>
            <a:off x="2162175" y="3833812"/>
            <a:ext cx="7867650" cy="2066925"/>
          </a:xfrm>
          <a:prstGeom prst="rect">
            <a:avLst/>
          </a:prstGeom>
        </p:spPr>
      </p:pic>
    </p:spTree>
    <p:extLst>
      <p:ext uri="{BB962C8B-B14F-4D97-AF65-F5344CB8AC3E}">
        <p14:creationId xmlns:p14="http://schemas.microsoft.com/office/powerpoint/2010/main" val="21941504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lstStyle/>
          <a:p>
            <a:r>
              <a:rPr lang="en-US" dirty="0"/>
              <a:t>To Add a select Element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76450"/>
            <a:ext cx="11029615" cy="4456325"/>
          </a:xfrm>
        </p:spPr>
        <p:txBody>
          <a:bodyPr anchor="ctr">
            <a:normAutofit/>
          </a:bodyPr>
          <a:lstStyle/>
          <a:p>
            <a:pPr marL="0" indent="0" algn="ctr">
              <a:buNone/>
            </a:pPr>
            <a:r>
              <a:rPr lang="en-US" sz="1800" b="0" i="0" u="none" strike="noStrike" baseline="0" dirty="0">
                <a:latin typeface="JansonTextLTStd-Roman"/>
              </a:rPr>
              <a:t>Add a </a:t>
            </a:r>
            <a:r>
              <a:rPr lang="en-US" sz="1800" b="1" i="0" u="none" strike="noStrike" baseline="0" dirty="0">
                <a:latin typeface="CourierStd-Bold"/>
              </a:rPr>
              <a:t>select </a:t>
            </a:r>
            <a:r>
              <a:rPr lang="en-US" sz="1800" b="0" i="0" u="none" strike="noStrike" baseline="0" dirty="0">
                <a:latin typeface="JansonTextLTStd-Roman"/>
              </a:rPr>
              <a:t>element to learn how customers discovered the Forward Fitness Club. </a:t>
            </a:r>
            <a:r>
              <a:rPr lang="en-US" sz="1800" b="1" i="1" u="none" strike="noStrike" baseline="0" dirty="0">
                <a:latin typeface="JansonTextLTStd-BoldItalic"/>
              </a:rPr>
              <a:t>Why? </a:t>
            </a:r>
            <a:r>
              <a:rPr lang="en-US" sz="1800" b="0" i="1" u="none" strike="noStrike" baseline="0" dirty="0">
                <a:latin typeface="JansonTextLTStd-Italic"/>
              </a:rPr>
              <a:t>A select</a:t>
            </a:r>
          </a:p>
          <a:p>
            <a:pPr marL="0" indent="0" algn="ctr">
              <a:buNone/>
            </a:pPr>
            <a:r>
              <a:rPr lang="en-US" sz="1800" b="0" i="1" u="none" strike="noStrike" baseline="0" dirty="0">
                <a:latin typeface="JansonTextLTStd-Italic"/>
              </a:rPr>
              <a:t>element lets users select from a list of options, restricting them to a valid option. </a:t>
            </a:r>
            <a:r>
              <a:rPr lang="en-US" sz="1800" b="0" i="0" u="none" strike="noStrike" baseline="0" dirty="0">
                <a:latin typeface="JansonTextLTStd-Roman"/>
              </a:rPr>
              <a:t>First, add a new </a:t>
            </a:r>
            <a:r>
              <a:rPr lang="en-US" sz="1800" b="0" i="0" u="none" strike="noStrike" baseline="0" dirty="0" err="1">
                <a:latin typeface="JansonTextLTStd-Roman"/>
              </a:rPr>
              <a:t>fieldset</a:t>
            </a:r>
            <a:r>
              <a:rPr lang="en-US" sz="1800" b="0" i="0" u="none" strike="noStrike" baseline="0" dirty="0">
                <a:latin typeface="JansonTextLTStd-Roman"/>
              </a:rPr>
              <a:t> and legend </a:t>
            </a:r>
          </a:p>
          <a:p>
            <a:pPr marL="0" indent="0" algn="ctr">
              <a:buNone/>
            </a:pPr>
            <a:r>
              <a:rPr lang="en-US" sz="1800" b="0" i="0" u="none" strike="noStrike" baseline="0" dirty="0">
                <a:latin typeface="JansonTextLTStd-Roman"/>
              </a:rPr>
              <a:t>to group the new form elements together. Next, add a new label element for the referral source. Then, create a</a:t>
            </a:r>
          </a:p>
          <a:p>
            <a:pPr marL="0" indent="0" algn="ctr">
              <a:buNone/>
            </a:pPr>
            <a:r>
              <a:rPr lang="en-US" sz="1800" b="1" i="0" u="none" strike="noStrike" baseline="0" dirty="0">
                <a:latin typeface="CourierStd-Bold"/>
              </a:rPr>
              <a:t>select </a:t>
            </a:r>
            <a:r>
              <a:rPr lang="en-US" sz="1800" b="0" i="0" u="none" strike="noStrike" baseline="0" dirty="0">
                <a:latin typeface="JansonTextLTStd-Roman"/>
              </a:rPr>
              <a:t>element with five </a:t>
            </a:r>
            <a:r>
              <a:rPr lang="en-US" sz="1800" b="1" i="0" u="none" strike="noStrike" baseline="0" dirty="0">
                <a:latin typeface="CourierStd-Bold"/>
              </a:rPr>
              <a:t>option </a:t>
            </a:r>
            <a:r>
              <a:rPr lang="en-US" sz="1800" b="0" i="0" u="none" strike="noStrike" baseline="0" dirty="0">
                <a:latin typeface="JansonTextLTStd-Roman"/>
              </a:rPr>
              <a:t>elements. The following steps add a </a:t>
            </a:r>
            <a:r>
              <a:rPr lang="en-US" sz="1800" b="1" i="0" u="none" strike="noStrike" baseline="0" dirty="0">
                <a:latin typeface="CourierStd-Bold"/>
              </a:rPr>
              <a:t>select </a:t>
            </a:r>
            <a:r>
              <a:rPr lang="en-US" sz="1800" b="0" i="0" u="none" strike="noStrike" baseline="0" dirty="0">
                <a:latin typeface="JansonTextLTStd-Roman"/>
              </a:rPr>
              <a:t>element to the form on</a:t>
            </a:r>
          </a:p>
          <a:p>
            <a:pPr marL="0" indent="0" algn="ctr">
              <a:buNone/>
            </a:pPr>
            <a:r>
              <a:rPr lang="en-US" sz="1800" b="0" i="0" u="none" strike="noStrike" baseline="0" dirty="0">
                <a:latin typeface="JansonTextLTStd-Roman"/>
              </a:rPr>
              <a:t>the Contact Us page.</a:t>
            </a:r>
            <a:endParaRPr lang="en-US" sz="1800" dirty="0"/>
          </a:p>
        </p:txBody>
      </p:sp>
    </p:spTree>
    <p:extLst>
      <p:ext uri="{BB962C8B-B14F-4D97-AF65-F5344CB8AC3E}">
        <p14:creationId xmlns:p14="http://schemas.microsoft.com/office/powerpoint/2010/main" val="13843604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lstStyle/>
          <a:p>
            <a:r>
              <a:rPr lang="en-US" dirty="0"/>
              <a:t>To Add a select Element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76450"/>
            <a:ext cx="11029615" cy="4456325"/>
          </a:xfrm>
        </p:spPr>
        <p:txBody>
          <a:bodyPr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80 and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81 and 82.</a:t>
            </a:r>
          </a:p>
          <a:p>
            <a:pPr algn="l">
              <a:buFont typeface="Wingdings" panose="05000000000000000000" pitchFamily="2" charset="2"/>
              <a:buChar char="Ø"/>
            </a:pPr>
            <a:r>
              <a:rPr lang="en-US" sz="1800" b="0" i="0" u="none" strike="noStrike" baseline="0" dirty="0">
                <a:solidFill>
                  <a:srgbClr val="000000"/>
                </a:solidFill>
                <a:latin typeface="FrutigerLTStd-Roman"/>
              </a:rPr>
              <a:t>On Line 82, type </a:t>
            </a:r>
            <a:r>
              <a:rPr lang="en-US" sz="1800" b="1" i="0" u="none" strike="noStrike" baseline="0" dirty="0">
                <a:solidFill>
                  <a:srgbClr val="000000"/>
                </a:solidFill>
                <a:latin typeface="CourierStd-Bold"/>
              </a:rPr>
              <a:t>&lt;</a:t>
            </a:r>
            <a:r>
              <a:rPr lang="en-US" sz="1800" b="1" i="0" u="none" strike="noStrike" baseline="0" dirty="0" err="1">
                <a:solidFill>
                  <a:srgbClr val="000000"/>
                </a:solidFill>
                <a:latin typeface="CourierStd-Bold"/>
              </a:rPr>
              <a:t>fieldset</a:t>
            </a:r>
            <a:r>
              <a:rPr lang="en-US" sz="1800" b="1" i="0" u="none" strike="noStrike" baseline="0" dirty="0">
                <a:solidFill>
                  <a:srgbClr val="000000"/>
                </a:solidFill>
                <a:latin typeface="CourierStd-Bold"/>
              </a:rPr>
              <a:t>&gt; </a:t>
            </a:r>
            <a:r>
              <a:rPr lang="en-US" sz="1800" b="0" i="0" u="none" strike="noStrike" baseline="0" dirty="0">
                <a:solidFill>
                  <a:srgbClr val="000000"/>
                </a:solidFill>
                <a:latin typeface="FrutigerLTStd-Roman"/>
              </a:rPr>
              <a:t>to insert a new starting </a:t>
            </a:r>
            <a:r>
              <a:rPr lang="en-US" sz="1800" b="0" i="0" u="none" strike="noStrike" baseline="0" dirty="0" err="1">
                <a:solidFill>
                  <a:srgbClr val="000000"/>
                </a:solidFill>
                <a:latin typeface="FrutigerLTStd-Roman"/>
              </a:rPr>
              <a:t>fieldset</a:t>
            </a:r>
            <a:r>
              <a:rPr lang="en-US" sz="1800" b="0" i="0" u="none" strike="noStrike" baseline="0" dirty="0">
                <a:solidFill>
                  <a:srgbClr val="000000"/>
                </a:solidFill>
                <a:latin typeface="FrutigerLTStd-Roman"/>
              </a:rPr>
              <a:t> tag.</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83, increase the indent, and then type </a:t>
            </a:r>
            <a:r>
              <a:rPr lang="en-US" sz="1800" b="1" i="0" u="none" strike="noStrike" baseline="0" dirty="0">
                <a:solidFill>
                  <a:srgbClr val="000000"/>
                </a:solidFill>
                <a:latin typeface="CourierStd-Bold"/>
              </a:rPr>
              <a:t>&lt;legend&gt;Referral Source&lt;/ legend&gt; </a:t>
            </a:r>
            <a:r>
              <a:rPr lang="en-US" sz="1800" b="0" i="0" u="none" strike="noStrike" baseline="0" dirty="0">
                <a:solidFill>
                  <a:srgbClr val="000000"/>
                </a:solidFill>
                <a:latin typeface="FrutigerLTStd-Roman"/>
              </a:rPr>
              <a:t>to insert a legend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84 and then, type </a:t>
            </a:r>
            <a:r>
              <a:rPr lang="en-US" sz="1800" b="1" i="0" u="none" strike="noStrike" baseline="0" dirty="0">
                <a:solidFill>
                  <a:srgbClr val="000000"/>
                </a:solidFill>
                <a:latin typeface="CourierStd-Bold"/>
              </a:rPr>
              <a:t>&lt;label for="reference"&gt;How did you find us?&lt;/label&gt; </a:t>
            </a:r>
            <a:r>
              <a:rPr lang="en-US" sz="1800" b="0" i="0" u="none" strike="noStrike" baseline="0" dirty="0">
                <a:solidFill>
                  <a:srgbClr val="000000"/>
                </a:solidFill>
                <a:latin typeface="FrutigerLTStd-Roman"/>
              </a:rPr>
              <a:t>to insert a label element.</a:t>
            </a:r>
            <a:endParaRPr lang="en-US" sz="1800" dirty="0"/>
          </a:p>
        </p:txBody>
      </p:sp>
      <p:pic>
        <p:nvPicPr>
          <p:cNvPr id="6" name="Picture 5">
            <a:extLst>
              <a:ext uri="{FF2B5EF4-FFF2-40B4-BE49-F238E27FC236}">
                <a16:creationId xmlns:a16="http://schemas.microsoft.com/office/drawing/2014/main" id="{D90C2EDC-EDD7-45FA-9B0A-409538EAFA8E}"/>
              </a:ext>
            </a:extLst>
          </p:cNvPr>
          <p:cNvPicPr>
            <a:picLocks noChangeAspect="1"/>
          </p:cNvPicPr>
          <p:nvPr/>
        </p:nvPicPr>
        <p:blipFill>
          <a:blip r:embed="rId2"/>
          <a:stretch>
            <a:fillRect/>
          </a:stretch>
        </p:blipFill>
        <p:spPr>
          <a:xfrm>
            <a:off x="3148011" y="4437275"/>
            <a:ext cx="5895975" cy="2000250"/>
          </a:xfrm>
          <a:prstGeom prst="rect">
            <a:avLst/>
          </a:prstGeom>
        </p:spPr>
      </p:pic>
    </p:spTree>
    <p:extLst>
      <p:ext uri="{BB962C8B-B14F-4D97-AF65-F5344CB8AC3E}">
        <p14:creationId xmlns:p14="http://schemas.microsoft.com/office/powerpoint/2010/main" val="27020347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lstStyle/>
          <a:p>
            <a:r>
              <a:rPr lang="en-US" dirty="0"/>
              <a:t>To Add a select Element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76450"/>
            <a:ext cx="11029615" cy="4456325"/>
          </a:xfrm>
        </p:spPr>
        <p:txBody>
          <a:bodyPr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85, and then type </a:t>
            </a:r>
            <a:r>
              <a:rPr lang="en-US" sz="1800" b="1" i="0" u="none" strike="noStrike" baseline="0" dirty="0">
                <a:solidFill>
                  <a:srgbClr val="000000"/>
                </a:solidFill>
                <a:latin typeface="CourierStd-Bold"/>
              </a:rPr>
              <a:t>&lt;select name="reference" id="reference"&gt; </a:t>
            </a:r>
            <a:r>
              <a:rPr lang="en-US" sz="1800" b="0" i="0" u="none" strike="noStrike" baseline="0" dirty="0">
                <a:solidFill>
                  <a:srgbClr val="000000"/>
                </a:solidFill>
                <a:latin typeface="FrutigerLTStd-Roman"/>
              </a:rPr>
              <a:t>to insert a starting select tag.</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86, increase the indent, and then type </a:t>
            </a:r>
            <a:r>
              <a:rPr lang="en-US" sz="1800" b="1" i="0" u="none" strike="noStrike" baseline="0" dirty="0">
                <a:solidFill>
                  <a:srgbClr val="000000"/>
                </a:solidFill>
                <a:latin typeface="CourierStd-Bold"/>
              </a:rPr>
              <a:t>&lt;option value="ad"&gt;Advertisement&lt;/option&gt; </a:t>
            </a:r>
            <a:r>
              <a:rPr lang="en-US" sz="1800" b="0" i="0" u="none" strike="noStrike" baseline="0" dirty="0">
                <a:solidFill>
                  <a:srgbClr val="000000"/>
                </a:solidFill>
                <a:latin typeface="FrutigerLTStd-Roman"/>
              </a:rPr>
              <a:t>to insert an option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87, and then type </a:t>
            </a:r>
            <a:r>
              <a:rPr lang="en-US" sz="1800" b="1" i="0" u="none" strike="noStrike" baseline="0" dirty="0">
                <a:solidFill>
                  <a:srgbClr val="000000"/>
                </a:solidFill>
                <a:latin typeface="CourierStd-Bold"/>
              </a:rPr>
              <a:t>&lt;option value="friend"&gt;Friend&lt;/option&gt; </a:t>
            </a:r>
            <a:r>
              <a:rPr lang="en-US" sz="1800" b="0" i="0" u="none" strike="noStrike" baseline="0" dirty="0">
                <a:solidFill>
                  <a:srgbClr val="000000"/>
                </a:solidFill>
                <a:latin typeface="FrutigerLTStd-Roman"/>
              </a:rPr>
              <a:t>to insert an option element (Figure 8–51).</a:t>
            </a:r>
            <a:endParaRPr lang="en-US" sz="1800" dirty="0"/>
          </a:p>
        </p:txBody>
      </p:sp>
      <p:pic>
        <p:nvPicPr>
          <p:cNvPr id="6" name="Picture 5">
            <a:extLst>
              <a:ext uri="{FF2B5EF4-FFF2-40B4-BE49-F238E27FC236}">
                <a16:creationId xmlns:a16="http://schemas.microsoft.com/office/drawing/2014/main" id="{D90C2EDC-EDD7-45FA-9B0A-409538EAFA8E}"/>
              </a:ext>
            </a:extLst>
          </p:cNvPr>
          <p:cNvPicPr>
            <a:picLocks noChangeAspect="1"/>
          </p:cNvPicPr>
          <p:nvPr/>
        </p:nvPicPr>
        <p:blipFill>
          <a:blip r:embed="rId2"/>
          <a:stretch>
            <a:fillRect/>
          </a:stretch>
        </p:blipFill>
        <p:spPr>
          <a:xfrm>
            <a:off x="3148011" y="4437275"/>
            <a:ext cx="5895975" cy="2000250"/>
          </a:xfrm>
          <a:prstGeom prst="rect">
            <a:avLst/>
          </a:prstGeom>
        </p:spPr>
      </p:pic>
    </p:spTree>
    <p:extLst>
      <p:ext uri="{BB962C8B-B14F-4D97-AF65-F5344CB8AC3E}">
        <p14:creationId xmlns:p14="http://schemas.microsoft.com/office/powerpoint/2010/main" val="21406567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lstStyle/>
          <a:p>
            <a:r>
              <a:rPr lang="en-US" dirty="0"/>
              <a:t>To Add a select Element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76450"/>
            <a:ext cx="11029615" cy="4456325"/>
          </a:xfrm>
        </p:spPr>
        <p:txBody>
          <a:bodyPr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88, and then type </a:t>
            </a:r>
            <a:r>
              <a:rPr lang="en-US" sz="1800" b="1" i="0" u="none" strike="noStrike" baseline="0" dirty="0">
                <a:solidFill>
                  <a:srgbClr val="000000"/>
                </a:solidFill>
                <a:latin typeface="CourierStd-Bold"/>
              </a:rPr>
              <a:t>&lt;option value="google"&gt;Google&lt;/option&gt; </a:t>
            </a:r>
            <a:r>
              <a:rPr lang="en-US" sz="1800" b="0" i="0" u="none" strike="noStrike" baseline="0" dirty="0">
                <a:solidFill>
                  <a:srgbClr val="000000"/>
                </a:solidFill>
                <a:latin typeface="FrutigerLTStd-Roman"/>
              </a:rPr>
              <a:t>to insert an option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89, and then type </a:t>
            </a:r>
            <a:r>
              <a:rPr lang="en-US" sz="1800" b="1" i="0" u="none" strike="noStrike" baseline="0" dirty="0">
                <a:solidFill>
                  <a:srgbClr val="000000"/>
                </a:solidFill>
                <a:latin typeface="CourierStd-Bold"/>
              </a:rPr>
              <a:t>&lt;option value="social"&gt;Social Media&lt;/option&gt; </a:t>
            </a:r>
            <a:r>
              <a:rPr lang="en-US" sz="1800" b="0" i="0" u="none" strike="noStrike" baseline="0" dirty="0">
                <a:solidFill>
                  <a:srgbClr val="000000"/>
                </a:solidFill>
                <a:latin typeface="FrutigerLTStd-Roman"/>
              </a:rPr>
              <a:t>to insert an option element.</a:t>
            </a:r>
            <a:endParaRPr lang="en-US" sz="1800" dirty="0"/>
          </a:p>
        </p:txBody>
      </p:sp>
      <p:pic>
        <p:nvPicPr>
          <p:cNvPr id="5" name="Picture 4">
            <a:extLst>
              <a:ext uri="{FF2B5EF4-FFF2-40B4-BE49-F238E27FC236}">
                <a16:creationId xmlns:a16="http://schemas.microsoft.com/office/drawing/2014/main" id="{5840B60C-B4DB-48CD-A6EC-FEF0D74EC1E5}"/>
              </a:ext>
            </a:extLst>
          </p:cNvPr>
          <p:cNvPicPr>
            <a:picLocks noChangeAspect="1"/>
          </p:cNvPicPr>
          <p:nvPr/>
        </p:nvPicPr>
        <p:blipFill>
          <a:blip r:embed="rId2"/>
          <a:stretch>
            <a:fillRect/>
          </a:stretch>
        </p:blipFill>
        <p:spPr>
          <a:xfrm>
            <a:off x="3095624" y="4108662"/>
            <a:ext cx="6000750" cy="2695575"/>
          </a:xfrm>
          <a:prstGeom prst="rect">
            <a:avLst/>
          </a:prstGeom>
        </p:spPr>
      </p:pic>
    </p:spTree>
    <p:extLst>
      <p:ext uri="{BB962C8B-B14F-4D97-AF65-F5344CB8AC3E}">
        <p14:creationId xmlns:p14="http://schemas.microsoft.com/office/powerpoint/2010/main" val="3979968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Apply a CSS Transform to a Webpage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0847"/>
            <a:ext cx="11029616" cy="4616824"/>
          </a:xfrm>
        </p:spPr>
        <p:txBody>
          <a:bodyPr numCol="1" anchor="t">
            <a:normAutofit/>
          </a:bodyPr>
          <a:lstStyle/>
          <a:p>
            <a:pPr marL="0" indent="0" algn="l">
              <a:buNone/>
            </a:pPr>
            <a:r>
              <a:rPr lang="en-US" sz="1800" b="0" i="0" u="none" strike="noStrike" baseline="0" dirty="0">
                <a:latin typeface="JansonTextLTStd-Roman"/>
              </a:rPr>
              <a:t>You can add interactivity to a webpage in other ways. CSS also provides a method to create animations on a webpage. Animations allow you to move elements on a page or change their appearance. To see a demonstration of how CSS is used to create animation, open your browser to supremo.co.uk/</a:t>
            </a:r>
            <a:r>
              <a:rPr lang="en-US" sz="1800" b="0" i="0" u="none" strike="noStrike" baseline="0" dirty="0" err="1">
                <a:latin typeface="JansonTextLTStd-Roman"/>
              </a:rPr>
              <a:t>typeterms</a:t>
            </a:r>
            <a:r>
              <a:rPr lang="en-US" sz="1800" b="0" i="0" u="none" strike="noStrike" baseline="0" dirty="0">
                <a:latin typeface="JansonTextLTStd-Roman"/>
              </a:rPr>
              <a:t>/. This page is shown in Figure 10–11.</a:t>
            </a:r>
          </a:p>
        </p:txBody>
      </p:sp>
      <p:sp>
        <p:nvSpPr>
          <p:cNvPr id="8" name="TextBox 7">
            <a:extLst>
              <a:ext uri="{FF2B5EF4-FFF2-40B4-BE49-F238E27FC236}">
                <a16:creationId xmlns:a16="http://schemas.microsoft.com/office/drawing/2014/main" id="{4BB13F38-DAA3-4ED8-AD61-8C8F907605CE}"/>
              </a:ext>
            </a:extLst>
          </p:cNvPr>
          <p:cNvSpPr txBox="1"/>
          <p:nvPr/>
        </p:nvSpPr>
        <p:spPr>
          <a:xfrm>
            <a:off x="3048000" y="-218151"/>
            <a:ext cx="4814047" cy="369332"/>
          </a:xfrm>
          <a:prstGeom prst="rect">
            <a:avLst/>
          </a:prstGeom>
          <a:noFill/>
        </p:spPr>
        <p:txBody>
          <a:bodyPr wrap="square">
            <a:spAutoFit/>
          </a:bodyPr>
          <a:lstStyle/>
          <a:p>
            <a:pPr marL="0" indent="0" algn="l">
              <a:buNone/>
            </a:pPr>
            <a:endParaRPr lang="en-US" sz="1800" b="1" i="0" u="none" strike="noStrike" baseline="0" dirty="0">
              <a:latin typeface="JansonTextLTStd-Roman"/>
            </a:endParaRPr>
          </a:p>
        </p:txBody>
      </p:sp>
      <p:sp>
        <p:nvSpPr>
          <p:cNvPr id="9" name="Content Placeholder 2">
            <a:extLst>
              <a:ext uri="{FF2B5EF4-FFF2-40B4-BE49-F238E27FC236}">
                <a16:creationId xmlns:a16="http://schemas.microsoft.com/office/drawing/2014/main" id="{80186E4F-F807-4C3B-BDFD-A722D341F85D}"/>
              </a:ext>
            </a:extLst>
          </p:cNvPr>
          <p:cNvSpPr txBox="1">
            <a:spLocks/>
          </p:cNvSpPr>
          <p:nvPr/>
        </p:nvSpPr>
        <p:spPr>
          <a:xfrm>
            <a:off x="6831283" y="1896819"/>
            <a:ext cx="3173329" cy="4889463"/>
          </a:xfrm>
          <a:prstGeom prst="rect">
            <a:avLst/>
          </a:prstGeom>
        </p:spPr>
        <p:txBody>
          <a:bodyPr vert="horz" lIns="91440" tIns="45720" rIns="91440" bIns="45720" numCol="1"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l">
              <a:buNone/>
            </a:pPr>
            <a:endParaRPr lang="en-US" sz="1000" b="1" i="0" u="none" strike="noStrike" baseline="0" dirty="0">
              <a:latin typeface="JansonTextLTStd-Roman"/>
            </a:endParaRPr>
          </a:p>
        </p:txBody>
      </p:sp>
      <p:pic>
        <p:nvPicPr>
          <p:cNvPr id="5" name="Picture 4">
            <a:extLst>
              <a:ext uri="{FF2B5EF4-FFF2-40B4-BE49-F238E27FC236}">
                <a16:creationId xmlns:a16="http://schemas.microsoft.com/office/drawing/2014/main" id="{101B0F2E-F3C7-4A7D-86EA-95145BE0874A}"/>
              </a:ext>
            </a:extLst>
          </p:cNvPr>
          <p:cNvPicPr>
            <a:picLocks noChangeAspect="1"/>
          </p:cNvPicPr>
          <p:nvPr/>
        </p:nvPicPr>
        <p:blipFill>
          <a:blip r:embed="rId2"/>
          <a:stretch>
            <a:fillRect/>
          </a:stretch>
        </p:blipFill>
        <p:spPr>
          <a:xfrm>
            <a:off x="2598196" y="3242982"/>
            <a:ext cx="6962775" cy="3543300"/>
          </a:xfrm>
          <a:prstGeom prst="rect">
            <a:avLst/>
          </a:prstGeom>
        </p:spPr>
      </p:pic>
    </p:spTree>
    <p:extLst>
      <p:ext uri="{BB962C8B-B14F-4D97-AF65-F5344CB8AC3E}">
        <p14:creationId xmlns:p14="http://schemas.microsoft.com/office/powerpoint/2010/main" val="745711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lstStyle/>
          <a:p>
            <a:r>
              <a:rPr lang="en-US" dirty="0"/>
              <a:t>To Add a select Element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76450"/>
            <a:ext cx="11029615" cy="4456325"/>
          </a:xfrm>
        </p:spPr>
        <p:txBody>
          <a:bodyPr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90, and then type </a:t>
            </a:r>
            <a:r>
              <a:rPr lang="en-US" sz="1800" b="1" i="0" u="none" strike="noStrike" baseline="0" dirty="0">
                <a:solidFill>
                  <a:srgbClr val="000000"/>
                </a:solidFill>
                <a:latin typeface="CourierStd-Bold"/>
              </a:rPr>
              <a:t>&lt;option value="other"&gt;Other&lt;/option&gt; </a:t>
            </a:r>
            <a:r>
              <a:rPr lang="en-US" sz="1800" b="0" i="0" u="none" strike="noStrike" baseline="0" dirty="0">
                <a:solidFill>
                  <a:srgbClr val="000000"/>
                </a:solidFill>
                <a:latin typeface="FrutigerLTStd-Roman"/>
              </a:rPr>
              <a:t>to insert an option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91, decrease the indent, and then type </a:t>
            </a:r>
            <a:r>
              <a:rPr lang="en-US" sz="1800" b="1" i="0" u="none" strike="noStrike" baseline="0" dirty="0">
                <a:solidFill>
                  <a:srgbClr val="000000"/>
                </a:solidFill>
                <a:latin typeface="CourierStd-Bold"/>
              </a:rPr>
              <a:t>&lt;/select&gt; </a:t>
            </a:r>
            <a:r>
              <a:rPr lang="en-US" sz="1800" b="0" i="0" u="none" strike="noStrike" baseline="0" dirty="0">
                <a:solidFill>
                  <a:srgbClr val="000000"/>
                </a:solidFill>
                <a:latin typeface="FrutigerLTStd-Roman"/>
              </a:rPr>
              <a:t>to insert a closing select tag.</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92, decrease the indent, and then type </a:t>
            </a:r>
            <a:r>
              <a:rPr lang="en-US" sz="1800" b="1" i="0" u="none" strike="noStrike" baseline="0" dirty="0">
                <a:solidFill>
                  <a:srgbClr val="000000"/>
                </a:solidFill>
                <a:latin typeface="CourierStd-Bold"/>
              </a:rPr>
              <a:t>&lt;/</a:t>
            </a:r>
            <a:r>
              <a:rPr lang="en-US" sz="1800" b="1" i="0" u="none" strike="noStrike" baseline="0" dirty="0" err="1">
                <a:solidFill>
                  <a:srgbClr val="000000"/>
                </a:solidFill>
                <a:latin typeface="CourierStd-Bold"/>
              </a:rPr>
              <a:t>fieldset</a:t>
            </a:r>
            <a:r>
              <a:rPr lang="en-US" sz="1800" b="1" i="0" u="none" strike="noStrike" baseline="0" dirty="0">
                <a:solidFill>
                  <a:srgbClr val="000000"/>
                </a:solidFill>
                <a:latin typeface="CourierStd-Bold"/>
              </a:rPr>
              <a:t>&gt; </a:t>
            </a:r>
            <a:r>
              <a:rPr lang="en-US" sz="1800" b="0" i="0" u="none" strike="noStrike" baseline="0" dirty="0">
                <a:solidFill>
                  <a:srgbClr val="000000"/>
                </a:solidFill>
                <a:latin typeface="FrutigerLTStd-Roman"/>
              </a:rPr>
              <a:t>to insert an ending </a:t>
            </a:r>
            <a:r>
              <a:rPr lang="en-US" sz="1800" b="0" i="0" u="none" strike="noStrike" baseline="0" dirty="0" err="1">
                <a:solidFill>
                  <a:srgbClr val="000000"/>
                </a:solidFill>
                <a:latin typeface="FrutigerLTStd-Roman"/>
              </a:rPr>
              <a:t>fieldset</a:t>
            </a:r>
            <a:r>
              <a:rPr lang="en-US" sz="1800" b="0" i="0" u="none" strike="noStrike" baseline="0" dirty="0">
                <a:solidFill>
                  <a:srgbClr val="000000"/>
                </a:solidFill>
                <a:latin typeface="FrutigerLTStd-Roman"/>
              </a:rPr>
              <a:t> </a:t>
            </a:r>
            <a:r>
              <a:rPr lang="en-US" sz="1800" b="0" i="0" u="none" strike="noStrike" baseline="0" dirty="0">
                <a:latin typeface="FrutigerLTStd-Roman"/>
              </a:rPr>
              <a:t>tag (Figure 8–52).</a:t>
            </a:r>
            <a:endParaRPr lang="en-US" sz="1800" dirty="0"/>
          </a:p>
        </p:txBody>
      </p:sp>
      <p:pic>
        <p:nvPicPr>
          <p:cNvPr id="5" name="Picture 4">
            <a:extLst>
              <a:ext uri="{FF2B5EF4-FFF2-40B4-BE49-F238E27FC236}">
                <a16:creationId xmlns:a16="http://schemas.microsoft.com/office/drawing/2014/main" id="{5840B60C-B4DB-48CD-A6EC-FEF0D74EC1E5}"/>
              </a:ext>
            </a:extLst>
          </p:cNvPr>
          <p:cNvPicPr>
            <a:picLocks noChangeAspect="1"/>
          </p:cNvPicPr>
          <p:nvPr/>
        </p:nvPicPr>
        <p:blipFill>
          <a:blip r:embed="rId2"/>
          <a:stretch>
            <a:fillRect/>
          </a:stretch>
        </p:blipFill>
        <p:spPr>
          <a:xfrm>
            <a:off x="3095624" y="4108662"/>
            <a:ext cx="6000750" cy="2695575"/>
          </a:xfrm>
          <a:prstGeom prst="rect">
            <a:avLst/>
          </a:prstGeom>
        </p:spPr>
      </p:pic>
    </p:spTree>
    <p:extLst>
      <p:ext uri="{BB962C8B-B14F-4D97-AF65-F5344CB8AC3E}">
        <p14:creationId xmlns:p14="http://schemas.microsoft.com/office/powerpoint/2010/main" val="25661710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lstStyle/>
          <a:p>
            <a:r>
              <a:rPr lang="en-US" dirty="0"/>
              <a:t>To Add a select Element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76450"/>
            <a:ext cx="11029615" cy="4456325"/>
          </a:xfrm>
        </p:spPr>
        <p:txBody>
          <a:bodyPr anchor="t">
            <a:normAutofit/>
          </a:bodyPr>
          <a:lstStyle/>
          <a:p>
            <a:pPr algn="l">
              <a:buFont typeface="Wingdings" panose="05000000000000000000" pitchFamily="2" charset="2"/>
              <a:buChar char="Ø"/>
            </a:pPr>
            <a:endParaRPr lang="en-US" sz="1800" b="0" i="0" u="none" strike="noStrike" baseline="0" dirty="0">
              <a:latin typeface="FrutigerLTStd-Roman"/>
            </a:endParaRPr>
          </a:p>
          <a:p>
            <a:pPr algn="l">
              <a:buFont typeface="Wingdings" panose="05000000000000000000" pitchFamily="2" charset="2"/>
              <a:buChar char="Ø"/>
            </a:pPr>
            <a:r>
              <a:rPr lang="en-US" sz="1800" b="0" i="0" u="none" strike="noStrike" baseline="0" dirty="0">
                <a:latin typeface="FrutigerLTStd-Roman"/>
              </a:rPr>
              <a:t>Save your changes, refresh contact.html in your browser, and then tap or click the new select control </a:t>
            </a:r>
            <a:br>
              <a:rPr lang="en-US" sz="1800" b="0" i="0" u="none" strike="noStrike" baseline="0" dirty="0">
                <a:latin typeface="FrutigerLTStd-Roman"/>
              </a:rPr>
            </a:br>
            <a:r>
              <a:rPr lang="en-US" sz="1800" b="0" i="0" u="none" strike="noStrike" baseline="0" dirty="0">
                <a:latin typeface="FrutigerLTStd-Roman"/>
              </a:rPr>
              <a:t>(Figure 8–53).</a:t>
            </a:r>
            <a:endParaRPr lang="en-US" sz="1800" dirty="0"/>
          </a:p>
        </p:txBody>
      </p:sp>
      <p:pic>
        <p:nvPicPr>
          <p:cNvPr id="6" name="Picture 5">
            <a:extLst>
              <a:ext uri="{FF2B5EF4-FFF2-40B4-BE49-F238E27FC236}">
                <a16:creationId xmlns:a16="http://schemas.microsoft.com/office/drawing/2014/main" id="{C515DF9D-5D73-484D-A70E-AE655D592618}"/>
              </a:ext>
            </a:extLst>
          </p:cNvPr>
          <p:cNvPicPr>
            <a:picLocks noChangeAspect="1"/>
          </p:cNvPicPr>
          <p:nvPr/>
        </p:nvPicPr>
        <p:blipFill>
          <a:blip r:embed="rId2"/>
          <a:stretch>
            <a:fillRect/>
          </a:stretch>
        </p:blipFill>
        <p:spPr>
          <a:xfrm>
            <a:off x="2576511" y="3429000"/>
            <a:ext cx="7038975" cy="3048000"/>
          </a:xfrm>
          <a:prstGeom prst="rect">
            <a:avLst/>
          </a:prstGeom>
        </p:spPr>
      </p:pic>
    </p:spTree>
    <p:extLst>
      <p:ext uri="{BB962C8B-B14F-4D97-AF65-F5344CB8AC3E}">
        <p14:creationId xmlns:p14="http://schemas.microsoft.com/office/powerpoint/2010/main" val="8223406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normAutofit/>
          </a:bodyPr>
          <a:lstStyle/>
          <a:p>
            <a:r>
              <a:rPr lang="en-US" dirty="0"/>
              <a:t>To Add a </a:t>
            </a:r>
            <a:r>
              <a:rPr lang="en-US" dirty="0" err="1"/>
              <a:t>textarea</a:t>
            </a:r>
            <a:r>
              <a:rPr lang="en-US" dirty="0"/>
              <a:t> Element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76450"/>
            <a:ext cx="11029616" cy="4530538"/>
          </a:xfrm>
        </p:spPr>
        <p:txBody>
          <a:bodyPr anchor="ctr">
            <a:normAutofit/>
          </a:bodyPr>
          <a:lstStyle/>
          <a:p>
            <a:pPr marL="0" indent="0" algn="ctr">
              <a:buNone/>
            </a:pPr>
            <a:r>
              <a:rPr lang="en-US" sz="1800" b="0" i="0" u="none" strike="noStrike" baseline="0" dirty="0">
                <a:latin typeface="JansonTextLTStd-Roman"/>
              </a:rPr>
              <a:t>Add a </a:t>
            </a:r>
            <a:r>
              <a:rPr lang="en-US" sz="1800" b="1" i="0" u="none" strike="noStrike" baseline="0" dirty="0" err="1">
                <a:latin typeface="CourierStd-Bold"/>
              </a:rPr>
              <a:t>textarea</a:t>
            </a:r>
            <a:r>
              <a:rPr lang="en-US" sz="1800" b="1" i="0" u="none" strike="noStrike" baseline="0" dirty="0">
                <a:latin typeface="CourierStd-Bold"/>
              </a:rPr>
              <a:t> </a:t>
            </a:r>
            <a:r>
              <a:rPr lang="en-US" sz="1800" b="0" i="0" u="none" strike="noStrike" baseline="0" dirty="0">
                <a:latin typeface="JansonTextLTStd-Roman"/>
              </a:rPr>
              <a:t>element to the form to provide an opportunity for customers to ask questions. </a:t>
            </a:r>
            <a:r>
              <a:rPr lang="en-US" sz="1800" b="1" i="1" u="none" strike="noStrike" baseline="0" dirty="0">
                <a:latin typeface="JansonTextLTStd-BoldItalic"/>
              </a:rPr>
              <a:t>Why?</a:t>
            </a:r>
          </a:p>
          <a:p>
            <a:pPr marL="0" indent="0" algn="ctr">
              <a:buNone/>
            </a:pPr>
            <a:r>
              <a:rPr lang="en-US" sz="1800" b="0" i="1" u="none" strike="noStrike" baseline="0" dirty="0">
                <a:latin typeface="JansonTextLTStd-Italic"/>
              </a:rPr>
              <a:t>Customers can enter more than one line of text in a </a:t>
            </a:r>
            <a:r>
              <a:rPr lang="en-US" sz="1800" b="0" i="1" u="none" strike="noStrike" baseline="0" dirty="0" err="1">
                <a:latin typeface="JansonTextLTStd-Italic"/>
              </a:rPr>
              <a:t>textarea</a:t>
            </a:r>
            <a:r>
              <a:rPr lang="en-US" sz="1800" b="0" i="1" u="none" strike="noStrike" baseline="0" dirty="0">
                <a:latin typeface="JansonTextLTStd-Italic"/>
              </a:rPr>
              <a:t> control. </a:t>
            </a:r>
            <a:r>
              <a:rPr lang="en-US" sz="1800" b="0" i="0" u="none" strike="noStrike" baseline="0" dirty="0">
                <a:latin typeface="JansonTextLTStd-Roman"/>
              </a:rPr>
              <a:t>The following steps add a label and a</a:t>
            </a:r>
          </a:p>
          <a:p>
            <a:pPr marL="0" indent="0" algn="ctr">
              <a:buNone/>
            </a:pPr>
            <a:r>
              <a:rPr lang="en-US" sz="1800" b="0" i="0" u="none" strike="noStrike" baseline="0" dirty="0">
                <a:latin typeface="JansonTextLTStd-Roman"/>
              </a:rPr>
              <a:t> </a:t>
            </a:r>
            <a:r>
              <a:rPr lang="en-US" sz="1800" b="1" i="0" u="none" strike="noStrike" baseline="0" dirty="0" err="1">
                <a:latin typeface="CourierStd-Bold"/>
              </a:rPr>
              <a:t>textarea</a:t>
            </a:r>
            <a:r>
              <a:rPr lang="en-US" sz="1800" b="1" i="0" u="none" strike="noStrike" baseline="0" dirty="0">
                <a:latin typeface="CourierStd-Bold"/>
              </a:rPr>
              <a:t> </a:t>
            </a:r>
            <a:r>
              <a:rPr lang="en-US" sz="1800" b="0" i="0" u="none" strike="noStrike" baseline="0" dirty="0">
                <a:latin typeface="JansonTextLTStd-Roman"/>
              </a:rPr>
              <a:t>element to the form on the Contact Us page.</a:t>
            </a:r>
            <a:endParaRPr lang="en-US" sz="1800" b="0" i="0" u="none" strike="noStrike" baseline="0" dirty="0">
              <a:solidFill>
                <a:srgbClr val="000000"/>
              </a:solidFill>
              <a:latin typeface="FrutigerLTStd-Roman"/>
            </a:endParaRPr>
          </a:p>
        </p:txBody>
      </p:sp>
    </p:spTree>
    <p:extLst>
      <p:ext uri="{BB962C8B-B14F-4D97-AF65-F5344CB8AC3E}">
        <p14:creationId xmlns:p14="http://schemas.microsoft.com/office/powerpoint/2010/main" val="40499279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normAutofit/>
          </a:bodyPr>
          <a:lstStyle/>
          <a:p>
            <a:r>
              <a:rPr lang="en-US" dirty="0"/>
              <a:t>To Add a </a:t>
            </a:r>
            <a:r>
              <a:rPr lang="en-US" dirty="0" err="1"/>
              <a:t>textarea</a:t>
            </a:r>
            <a:r>
              <a:rPr lang="en-US" dirty="0"/>
              <a:t> Element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76450"/>
            <a:ext cx="5410033" cy="4530538"/>
          </a:xfrm>
        </p:spPr>
        <p:txBody>
          <a:bodyPr anchor="ctr">
            <a:normAutofit/>
          </a:bodyPr>
          <a:lstStyle/>
          <a:p>
            <a:pPr algn="l">
              <a:buFont typeface="Wingdings" panose="05000000000000000000" pitchFamily="2" charset="2"/>
              <a:buChar char="Ø"/>
            </a:pPr>
            <a:r>
              <a:rPr lang="en-US" sz="1800" b="0" i="0" u="none" strike="noStrike" baseline="0" dirty="0">
                <a:latin typeface="FrutigerLTStd-Roman"/>
              </a:rPr>
              <a:t>Save your changes and refresh ontact.html in your browser (Figure 8–55).</a:t>
            </a:r>
            <a:endParaRPr lang="en-US" sz="1800" b="0" i="0" u="none" strike="noStrike" baseline="0" dirty="0">
              <a:solidFill>
                <a:srgbClr val="000000"/>
              </a:solidFill>
              <a:latin typeface="JansonTextLTStd-Roman"/>
            </a:endParaRPr>
          </a:p>
        </p:txBody>
      </p:sp>
      <p:pic>
        <p:nvPicPr>
          <p:cNvPr id="8" name="Picture 7">
            <a:extLst>
              <a:ext uri="{FF2B5EF4-FFF2-40B4-BE49-F238E27FC236}">
                <a16:creationId xmlns:a16="http://schemas.microsoft.com/office/drawing/2014/main" id="{3A01F946-9521-49A3-B350-1D9E8D9A998D}"/>
              </a:ext>
            </a:extLst>
          </p:cNvPr>
          <p:cNvPicPr>
            <a:picLocks noChangeAspect="1"/>
          </p:cNvPicPr>
          <p:nvPr/>
        </p:nvPicPr>
        <p:blipFill>
          <a:blip r:embed="rId2"/>
          <a:stretch>
            <a:fillRect/>
          </a:stretch>
        </p:blipFill>
        <p:spPr>
          <a:xfrm>
            <a:off x="6200777" y="3441606"/>
            <a:ext cx="4810125" cy="1800225"/>
          </a:xfrm>
          <a:prstGeom prst="rect">
            <a:avLst/>
          </a:prstGeom>
        </p:spPr>
      </p:pic>
    </p:spTree>
    <p:extLst>
      <p:ext uri="{BB962C8B-B14F-4D97-AF65-F5344CB8AC3E}">
        <p14:creationId xmlns:p14="http://schemas.microsoft.com/office/powerpoint/2010/main" val="40310612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normAutofit/>
          </a:bodyPr>
          <a:lstStyle/>
          <a:p>
            <a:r>
              <a:rPr lang="en-US" dirty="0"/>
              <a:t>To Add a Submit Button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17060"/>
            <a:ext cx="11135679" cy="4393168"/>
          </a:xfrm>
        </p:spPr>
        <p:txBody>
          <a:bodyPr numCol="1" anchor="ctr">
            <a:normAutofit/>
          </a:bodyPr>
          <a:lstStyle/>
          <a:p>
            <a:pPr marL="0" indent="0" algn="ctr">
              <a:buNone/>
            </a:pPr>
            <a:r>
              <a:rPr lang="en-US" sz="1800" b="0" i="0" u="none" strike="noStrike" baseline="0" dirty="0">
                <a:latin typeface="JansonTextLTStd-Roman"/>
              </a:rPr>
              <a:t>After adding text input controls and other form elements to a form, insert a submit control so that visitors</a:t>
            </a:r>
          </a:p>
          <a:p>
            <a:pPr marL="0" indent="0" algn="ctr">
              <a:buNone/>
            </a:pPr>
            <a:r>
              <a:rPr lang="en-US" sz="1800" b="0" i="0" u="none" strike="noStrike" baseline="0" dirty="0">
                <a:latin typeface="JansonTextLTStd-Roman"/>
              </a:rPr>
              <a:t>can submit the form with their responses. </a:t>
            </a:r>
            <a:r>
              <a:rPr lang="en-US" sz="1800" b="1" i="1" u="none" strike="noStrike" baseline="0" dirty="0">
                <a:latin typeface="JansonTextLTStd-BoldItalic"/>
              </a:rPr>
              <a:t>Why? </a:t>
            </a:r>
            <a:r>
              <a:rPr lang="en-US" sz="1800" b="0" i="1" u="none" strike="noStrike" baseline="0" dirty="0">
                <a:latin typeface="JansonTextLTStd-Italic"/>
              </a:rPr>
              <a:t>Every form requires a submit control to send the information to a </a:t>
            </a:r>
          </a:p>
          <a:p>
            <a:pPr marL="0" indent="0" algn="ctr">
              <a:buNone/>
            </a:pPr>
            <a:r>
              <a:rPr lang="en-US" i="1" dirty="0">
                <a:latin typeface="JansonTextLTStd-Italic"/>
              </a:rPr>
              <a:t>w</a:t>
            </a:r>
            <a:r>
              <a:rPr lang="en-US" sz="1800" b="0" i="1" u="none" strike="noStrike" baseline="0" dirty="0">
                <a:latin typeface="JansonTextLTStd-Italic"/>
              </a:rPr>
              <a:t>eb server for processing if specified. </a:t>
            </a:r>
            <a:r>
              <a:rPr lang="en-US" sz="1800" b="0" i="0" u="none" strike="noStrike" baseline="0" dirty="0">
                <a:latin typeface="JansonTextLTStd-Roman"/>
              </a:rPr>
              <a:t>The following steps add a submit control to the form on the Contact Us page.</a:t>
            </a:r>
            <a:endParaRPr lang="en-US" sz="1800" dirty="0"/>
          </a:p>
        </p:txBody>
      </p:sp>
    </p:spTree>
    <p:extLst>
      <p:ext uri="{BB962C8B-B14F-4D97-AF65-F5344CB8AC3E}">
        <p14:creationId xmlns:p14="http://schemas.microsoft.com/office/powerpoint/2010/main" val="13018416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lstStyle/>
          <a:p>
            <a:r>
              <a:rPr lang="en-US" dirty="0"/>
              <a:t>To Add a Submit Button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55044"/>
            <a:ext cx="5029033" cy="4381616"/>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95 and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96 and 97.</a:t>
            </a:r>
          </a:p>
          <a:p>
            <a:pPr algn="l">
              <a:buFont typeface="Wingdings" panose="05000000000000000000" pitchFamily="2" charset="2"/>
              <a:buChar char="Ø"/>
            </a:pPr>
            <a:r>
              <a:rPr lang="en-US" sz="1800" b="0" i="0" u="none" strike="noStrike" baseline="0" dirty="0">
                <a:solidFill>
                  <a:srgbClr val="000000"/>
                </a:solidFill>
                <a:latin typeface="FrutigerLTStd-Roman"/>
              </a:rPr>
              <a:t>On Line 97, type </a:t>
            </a:r>
            <a:r>
              <a:rPr lang="en-US" sz="1800" b="1" i="0" u="none" strike="noStrike" baseline="0" dirty="0">
                <a:solidFill>
                  <a:srgbClr val="000000"/>
                </a:solidFill>
                <a:latin typeface="CourierStd-Bold"/>
              </a:rPr>
              <a:t>&lt;input type="submit" id="submit" value ="Submit" class="</a:t>
            </a:r>
            <a:r>
              <a:rPr lang="en-US" sz="1800" b="1" i="0" u="none" strike="noStrike" baseline="0" dirty="0" err="1">
                <a:solidFill>
                  <a:srgbClr val="000000"/>
                </a:solidFill>
                <a:latin typeface="CourierStd-Bold"/>
              </a:rPr>
              <a:t>btn</a:t>
            </a:r>
            <a:r>
              <a:rPr lang="en-US" sz="1800" b="1" i="0" u="none" strike="noStrike" baseline="0" dirty="0">
                <a:solidFill>
                  <a:srgbClr val="000000"/>
                </a:solidFill>
                <a:latin typeface="CourierStd-Bold"/>
              </a:rPr>
              <a:t>"&gt; </a:t>
            </a:r>
            <a:r>
              <a:rPr lang="en-US" sz="1800" b="0" i="0" u="none" strike="noStrike" baseline="0" dirty="0">
                <a:solidFill>
                  <a:srgbClr val="000000"/>
                </a:solidFill>
                <a:latin typeface="FrutigerLTStd-Roman"/>
              </a:rPr>
              <a:t>to insert a submit input type (Figure 8–56).</a:t>
            </a:r>
          </a:p>
        </p:txBody>
      </p:sp>
      <p:pic>
        <p:nvPicPr>
          <p:cNvPr id="5" name="Picture 4">
            <a:extLst>
              <a:ext uri="{FF2B5EF4-FFF2-40B4-BE49-F238E27FC236}">
                <a16:creationId xmlns:a16="http://schemas.microsoft.com/office/drawing/2014/main" id="{1C7351B9-C142-4201-88FB-ED5056B56909}"/>
              </a:ext>
            </a:extLst>
          </p:cNvPr>
          <p:cNvPicPr>
            <a:picLocks noChangeAspect="1"/>
          </p:cNvPicPr>
          <p:nvPr/>
        </p:nvPicPr>
        <p:blipFill>
          <a:blip r:embed="rId2"/>
          <a:stretch>
            <a:fillRect/>
          </a:stretch>
        </p:blipFill>
        <p:spPr>
          <a:xfrm>
            <a:off x="5762458" y="3198102"/>
            <a:ext cx="5848350" cy="2095500"/>
          </a:xfrm>
          <a:prstGeom prst="rect">
            <a:avLst/>
          </a:prstGeom>
        </p:spPr>
      </p:pic>
    </p:spTree>
    <p:extLst>
      <p:ext uri="{BB962C8B-B14F-4D97-AF65-F5344CB8AC3E}">
        <p14:creationId xmlns:p14="http://schemas.microsoft.com/office/powerpoint/2010/main" val="13196732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248-3367-41D1-8CBE-99F625F5DE90}"/>
              </a:ext>
            </a:extLst>
          </p:cNvPr>
          <p:cNvSpPr>
            <a:spLocks noGrp="1"/>
          </p:cNvSpPr>
          <p:nvPr>
            <p:ph type="title"/>
          </p:nvPr>
        </p:nvSpPr>
        <p:spPr/>
        <p:txBody>
          <a:bodyPr/>
          <a:lstStyle/>
          <a:p>
            <a:r>
              <a:rPr lang="en-US" dirty="0"/>
              <a:t>To Add a Submit Button to a Form</a:t>
            </a:r>
          </a:p>
        </p:txBody>
      </p:sp>
      <p:sp>
        <p:nvSpPr>
          <p:cNvPr id="3" name="Content Placeholder 2">
            <a:extLst>
              <a:ext uri="{FF2B5EF4-FFF2-40B4-BE49-F238E27FC236}">
                <a16:creationId xmlns:a16="http://schemas.microsoft.com/office/drawing/2014/main" id="{552E5C53-782F-4C3A-9CF6-2C21BA863637}"/>
              </a:ext>
            </a:extLst>
          </p:cNvPr>
          <p:cNvSpPr>
            <a:spLocks noGrp="1"/>
          </p:cNvSpPr>
          <p:nvPr>
            <p:ph idx="1"/>
          </p:nvPr>
        </p:nvSpPr>
        <p:spPr>
          <a:xfrm>
            <a:off x="581192" y="2055043"/>
            <a:ext cx="4597123" cy="4100801"/>
          </a:xfrm>
        </p:spPr>
        <p:txBody>
          <a:bodyPr numCol="1" anchor="ctr">
            <a:normAutofit/>
          </a:bodyPr>
          <a:lstStyle/>
          <a:p>
            <a:pPr algn="l">
              <a:buFont typeface="Wingdings" panose="05000000000000000000" pitchFamily="2" charset="2"/>
              <a:buChar char="Ø"/>
            </a:pPr>
            <a:r>
              <a:rPr lang="en-US" sz="1800" b="0" i="0" u="none" strike="noStrike" baseline="0" dirty="0">
                <a:latin typeface="FrutigerLTStd-Roman"/>
              </a:rPr>
              <a:t>Save your changes and refresh contact.html in your browser (Figure 8–57).</a:t>
            </a:r>
            <a:endParaRPr lang="en-US" sz="1800" dirty="0"/>
          </a:p>
        </p:txBody>
      </p:sp>
      <p:pic>
        <p:nvPicPr>
          <p:cNvPr id="5" name="Picture 4">
            <a:extLst>
              <a:ext uri="{FF2B5EF4-FFF2-40B4-BE49-F238E27FC236}">
                <a16:creationId xmlns:a16="http://schemas.microsoft.com/office/drawing/2014/main" id="{78052E5B-1D67-4292-90D1-6B4AF1C1956E}"/>
              </a:ext>
            </a:extLst>
          </p:cNvPr>
          <p:cNvPicPr>
            <a:picLocks noChangeAspect="1"/>
          </p:cNvPicPr>
          <p:nvPr/>
        </p:nvPicPr>
        <p:blipFill>
          <a:blip r:embed="rId2"/>
          <a:stretch>
            <a:fillRect/>
          </a:stretch>
        </p:blipFill>
        <p:spPr>
          <a:xfrm>
            <a:off x="5772150" y="3539319"/>
            <a:ext cx="5734050" cy="1771650"/>
          </a:xfrm>
          <a:prstGeom prst="rect">
            <a:avLst/>
          </a:prstGeom>
        </p:spPr>
      </p:pic>
    </p:spTree>
    <p:extLst>
      <p:ext uri="{BB962C8B-B14F-4D97-AF65-F5344CB8AC3E}">
        <p14:creationId xmlns:p14="http://schemas.microsoft.com/office/powerpoint/2010/main" val="4449155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Styling Forms</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2" y="2180496"/>
            <a:ext cx="11029616" cy="4390633"/>
          </a:xfrm>
        </p:spPr>
        <p:txBody>
          <a:bodyPr>
            <a:normAutofit/>
          </a:bodyPr>
          <a:lstStyle/>
          <a:p>
            <a:pPr marL="0" indent="0" algn="l">
              <a:buNone/>
            </a:pPr>
            <a:r>
              <a:rPr lang="en-US" sz="1800" b="0" i="0" u="none" strike="noStrike" baseline="0" dirty="0">
                <a:latin typeface="JansonTextLTStd-Roman"/>
              </a:rPr>
              <a:t>You apply CSS styles to forms for the same reason you style other webpage elements: to improve the appeal and usefulness of the form and its controls. For example, you position labels and form controls so users can quickly and clearly understand what type of information to provide in each control. As with tables, consider forms in the context of responsive design. Start with a simple, basic form for the mobile viewport. This form requests only the most essential information. You can modify the appearance and the content of the form for the tablet and desktop viewports. For example, you can change a form that is long and narrow in a mobile viewport so it is wider and arranges controls in columns in a desktop viewport. You can also include controls to collect optional information, such as product feedback, in tablet and desktop viewports.</a:t>
            </a:r>
            <a:endParaRPr lang="en-US" sz="1600" dirty="0"/>
          </a:p>
        </p:txBody>
      </p:sp>
    </p:spTree>
    <p:extLst>
      <p:ext uri="{BB962C8B-B14F-4D97-AF65-F5344CB8AC3E}">
        <p14:creationId xmlns:p14="http://schemas.microsoft.com/office/powerpoint/2010/main" val="1363821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To Style a Form for a Mobile Viewport</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2" y="2180496"/>
            <a:ext cx="11029615" cy="4274092"/>
          </a:xfrm>
        </p:spPr>
        <p:txBody>
          <a:bodyPr>
            <a:normAutofit/>
          </a:bodyPr>
          <a:lstStyle/>
          <a:p>
            <a:pPr marL="0" indent="0" algn="ctr">
              <a:buNone/>
            </a:pPr>
            <a:r>
              <a:rPr lang="en-US" sz="1800" b="0" i="0" u="none" strike="noStrike" baseline="0" dirty="0">
                <a:latin typeface="JansonTextLTStd-Roman"/>
              </a:rPr>
              <a:t>Now that the form is complete, you can style the form for a mobile viewport. First, create a style rule for</a:t>
            </a:r>
          </a:p>
          <a:p>
            <a:pPr marL="0" indent="0" algn="ctr">
              <a:buNone/>
            </a:pPr>
            <a:r>
              <a:rPr lang="en-US" sz="1800" b="0" i="0" u="none" strike="noStrike" baseline="0" dirty="0">
                <a:latin typeface="JansonTextLTStd-Roman"/>
              </a:rPr>
              <a:t>the form div to set some top margin, specify a background color, and set some padding. Next, create a style rule</a:t>
            </a:r>
          </a:p>
          <a:p>
            <a:pPr marL="0" indent="0" algn="ctr">
              <a:buNone/>
            </a:pPr>
            <a:r>
              <a:rPr lang="en-US" sz="1800" b="0" i="0" u="none" strike="noStrike" baseline="0" dirty="0">
                <a:latin typeface="JansonTextLTStd-Roman"/>
              </a:rPr>
              <a:t>to center-align the heading 2 element within the form div. Create a style rule that sets the bottom margin for</a:t>
            </a:r>
          </a:p>
          <a:p>
            <a:pPr marL="0" indent="0" algn="ctr">
              <a:buNone/>
            </a:pPr>
            <a:r>
              <a:rPr lang="en-US" sz="1800" b="0" i="0" u="none" strike="noStrike" baseline="0" dirty="0">
                <a:latin typeface="JansonTextLTStd-Roman"/>
              </a:rPr>
              <a:t>the </a:t>
            </a:r>
            <a:r>
              <a:rPr lang="en-US" sz="1800" b="0" i="0" u="none" strike="noStrike" baseline="0" dirty="0" err="1">
                <a:latin typeface="JansonTextLTStd-Roman"/>
              </a:rPr>
              <a:t>fieldsets</a:t>
            </a:r>
            <a:r>
              <a:rPr lang="en-US" sz="1800" b="0" i="0" u="none" strike="noStrike" baseline="0" dirty="0">
                <a:latin typeface="JansonTextLTStd-Roman"/>
              </a:rPr>
              <a:t> and controls. </a:t>
            </a:r>
            <a:r>
              <a:rPr lang="en-US" sz="1800" b="1" i="1" u="none" strike="noStrike" baseline="0" dirty="0">
                <a:latin typeface="JansonTextLTStd-BoldItalic"/>
              </a:rPr>
              <a:t>Why? </a:t>
            </a:r>
            <a:r>
              <a:rPr lang="en-US" sz="1800" b="0" i="1" u="none" strike="noStrike" baseline="0" dirty="0">
                <a:latin typeface="JansonTextLTStd-Italic"/>
              </a:rPr>
              <a:t>To avoid horizontal scrolling, display the form elements as blocks so that each </a:t>
            </a:r>
          </a:p>
          <a:p>
            <a:pPr marL="0" indent="0" algn="ctr">
              <a:buNone/>
            </a:pPr>
            <a:r>
              <a:rPr lang="en-US" sz="1800" b="0" i="1" u="none" strike="noStrike" baseline="0" dirty="0">
                <a:latin typeface="JansonTextLTStd-Italic"/>
              </a:rPr>
              <a:t>element appears on its own line. </a:t>
            </a:r>
            <a:r>
              <a:rPr lang="en-US" sz="1800" b="0" i="0" u="none" strike="noStrike" baseline="0" dirty="0">
                <a:latin typeface="JansonTextLTStd-Roman"/>
              </a:rPr>
              <a:t>Create another style rule to format the </a:t>
            </a:r>
            <a:r>
              <a:rPr lang="en-US" sz="1800" b="0" i="0" u="none" strike="noStrike" baseline="0" dirty="0" err="1">
                <a:latin typeface="JansonTextLTStd-Roman"/>
              </a:rPr>
              <a:t>fieldset</a:t>
            </a:r>
            <a:r>
              <a:rPr lang="en-US" sz="1800" b="0" i="0" u="none" strike="noStrike" baseline="0" dirty="0">
                <a:latin typeface="JansonTextLTStd-Roman"/>
              </a:rPr>
              <a:t> legend elements. Create another </a:t>
            </a:r>
          </a:p>
          <a:p>
            <a:pPr marL="0" indent="0" algn="ctr">
              <a:buNone/>
            </a:pPr>
            <a:r>
              <a:rPr lang="en-US" sz="1800" b="0" i="0" u="none" strike="noStrike" baseline="0" dirty="0">
                <a:latin typeface="JansonTextLTStd-Roman"/>
              </a:rPr>
              <a:t>style rule to display the label elements as a block and add some top padding. The following steps create style rules </a:t>
            </a:r>
          </a:p>
          <a:p>
            <a:pPr marL="0" indent="0" algn="ctr">
              <a:buNone/>
            </a:pPr>
            <a:r>
              <a:rPr lang="en-US" sz="1800" b="0" i="0" u="none" strike="noStrike" baseline="0" dirty="0">
                <a:latin typeface="JansonTextLTStd-Roman"/>
              </a:rPr>
              <a:t>for form elements in a mobile viewport.</a:t>
            </a:r>
            <a:endParaRPr lang="en-US" dirty="0"/>
          </a:p>
        </p:txBody>
      </p:sp>
    </p:spTree>
    <p:extLst>
      <p:ext uri="{BB962C8B-B14F-4D97-AF65-F5344CB8AC3E}">
        <p14:creationId xmlns:p14="http://schemas.microsoft.com/office/powerpoint/2010/main" val="29402996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To Style a Form for a Mobile Viewport</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5486400" cy="4274092"/>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Open styles.css to prepare to modify it.</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184 and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185 and 186.</a:t>
            </a:r>
          </a:p>
          <a:p>
            <a:pPr algn="l">
              <a:buFont typeface="Wingdings" panose="05000000000000000000" pitchFamily="2" charset="2"/>
              <a:buChar char="Ø"/>
            </a:pPr>
            <a:r>
              <a:rPr lang="en-US" sz="1800" b="0" i="0" u="none" strike="noStrike" baseline="0" dirty="0">
                <a:solidFill>
                  <a:srgbClr val="000000"/>
                </a:solidFill>
                <a:latin typeface="FrutigerLTStd-Roman"/>
              </a:rPr>
              <a:t>On Line 186, type </a:t>
            </a:r>
            <a:r>
              <a:rPr lang="en-US" sz="1800" b="1" i="0" u="none" strike="noStrike" baseline="0" dirty="0">
                <a:solidFill>
                  <a:srgbClr val="000000"/>
                </a:solidFill>
                <a:latin typeface="CourierStd-Bold"/>
              </a:rPr>
              <a:t>#form { </a:t>
            </a:r>
            <a:r>
              <a:rPr lang="en-US" sz="1800" b="0" i="0" u="none" strike="noStrike" baseline="0" dirty="0">
                <a:solidFill>
                  <a:srgbClr val="000000"/>
                </a:solidFill>
                <a:latin typeface="FrutigerLTStd-Roman"/>
              </a:rPr>
              <a:t>to add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187, increase the indent, and then type </a:t>
            </a:r>
            <a:r>
              <a:rPr lang="en-US" sz="1800" b="1" i="0" u="none" strike="noStrike" baseline="0" dirty="0">
                <a:solidFill>
                  <a:srgbClr val="000000"/>
                </a:solidFill>
                <a:latin typeface="CourierStd-Bold"/>
              </a:rPr>
              <a:t>margin-top: 2%;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188, and then type </a:t>
            </a:r>
            <a:r>
              <a:rPr lang="en-US" sz="1800" b="1" i="0" u="none" strike="noStrike" baseline="0" dirty="0">
                <a:solidFill>
                  <a:srgbClr val="000000"/>
                </a:solidFill>
                <a:latin typeface="CourierStd-Bold"/>
              </a:rPr>
              <a:t>background-color: #f2f2f2;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189 and then type </a:t>
            </a:r>
            <a:r>
              <a:rPr lang="en-US" sz="1800" b="1" i="0" u="none" strike="noStrike" baseline="0" dirty="0">
                <a:solidFill>
                  <a:srgbClr val="000000"/>
                </a:solidFill>
                <a:latin typeface="CourierStd-Bold"/>
              </a:rPr>
              <a:t>padding: 2%; </a:t>
            </a:r>
            <a:r>
              <a:rPr lang="en-US" sz="1800" b="0" i="0" u="none" strike="noStrike" baseline="0" dirty="0">
                <a:solidFill>
                  <a:srgbClr val="000000"/>
                </a:solidFill>
                <a:latin typeface="FrutigerLTStd-Roman"/>
              </a:rPr>
              <a:t>to insert a declaration.</a:t>
            </a:r>
            <a:endParaRPr lang="en-US" dirty="0"/>
          </a:p>
        </p:txBody>
      </p:sp>
      <p:pic>
        <p:nvPicPr>
          <p:cNvPr id="6" name="Picture 5">
            <a:extLst>
              <a:ext uri="{FF2B5EF4-FFF2-40B4-BE49-F238E27FC236}">
                <a16:creationId xmlns:a16="http://schemas.microsoft.com/office/drawing/2014/main" id="{0B6AC2F2-68AE-488B-BACB-5929A669B38D}"/>
              </a:ext>
            </a:extLst>
          </p:cNvPr>
          <p:cNvPicPr>
            <a:picLocks noChangeAspect="1"/>
          </p:cNvPicPr>
          <p:nvPr/>
        </p:nvPicPr>
        <p:blipFill>
          <a:blip r:embed="rId2"/>
          <a:stretch>
            <a:fillRect/>
          </a:stretch>
        </p:blipFill>
        <p:spPr>
          <a:xfrm>
            <a:off x="6124407" y="2766327"/>
            <a:ext cx="5486400" cy="3102429"/>
          </a:xfrm>
          <a:prstGeom prst="rect">
            <a:avLst/>
          </a:prstGeom>
        </p:spPr>
      </p:pic>
    </p:spTree>
    <p:extLst>
      <p:ext uri="{BB962C8B-B14F-4D97-AF65-F5344CB8AC3E}">
        <p14:creationId xmlns:p14="http://schemas.microsoft.com/office/powerpoint/2010/main" val="2420127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Apply a CSS Transform to a Webpage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0847"/>
            <a:ext cx="11029616" cy="4616824"/>
          </a:xfrm>
        </p:spPr>
        <p:txBody>
          <a:bodyPr numCol="2" anchor="t">
            <a:normAutofit/>
          </a:bodyPr>
          <a:lstStyle/>
          <a:p>
            <a:pPr marL="0" indent="0" algn="l">
              <a:buNone/>
            </a:pPr>
            <a:r>
              <a:rPr lang="en-US" sz="1800" b="0" i="0" u="none" strike="noStrike" baseline="0" dirty="0">
                <a:latin typeface="JansonTextLTStd-Roman"/>
              </a:rPr>
              <a:t>When you tap or click a type term, CSS animation is used to move elements and display new content. To add an animation with CSS, you create it with an @keyframes rule. The @keyframes rule specifies the  name of the animation as well as the animation parameters. The following is an example of an  @keyframes rule.</a:t>
            </a:r>
          </a:p>
          <a:p>
            <a:pPr marL="324000" lvl="1" indent="0">
              <a:buNone/>
            </a:pPr>
            <a:r>
              <a:rPr lang="en-US" b="1" i="0" u="none" strike="noStrike" baseline="0" dirty="0">
                <a:latin typeface="CourierStd-Bold"/>
              </a:rPr>
              <a:t>@keyframes my-animation {</a:t>
            </a:r>
          </a:p>
          <a:p>
            <a:pPr marL="594000" lvl="2" indent="0">
              <a:buNone/>
            </a:pPr>
            <a:r>
              <a:rPr lang="en-US" sz="1600" b="1" i="0" u="none" strike="noStrike" baseline="0" dirty="0">
                <a:latin typeface="CourierStd-Bold"/>
              </a:rPr>
              <a:t>0% { opacity: 0; }</a:t>
            </a:r>
          </a:p>
          <a:p>
            <a:pPr marL="594000" lvl="2" indent="0">
              <a:buNone/>
            </a:pPr>
            <a:r>
              <a:rPr lang="en-US" sz="1600" b="1" i="0" u="none" strike="noStrike" baseline="0" dirty="0">
                <a:latin typeface="CourierStd-Bold"/>
              </a:rPr>
              <a:t>100% { opacity: 1; }</a:t>
            </a:r>
          </a:p>
          <a:p>
            <a:pPr marL="324000" lvl="1" indent="0">
              <a:buNone/>
            </a:pPr>
            <a:r>
              <a:rPr lang="en-US" b="1" i="0" u="none" strike="noStrike" baseline="0" dirty="0">
                <a:latin typeface="CourierStd-Bold"/>
              </a:rPr>
              <a:t>}</a:t>
            </a:r>
          </a:p>
          <a:p>
            <a:pPr marL="324000" lvl="1" indent="0">
              <a:buNone/>
            </a:pPr>
            <a:endParaRPr lang="en-US" b="1" i="0" u="none" strike="noStrike" baseline="0" dirty="0">
              <a:latin typeface="CourierStd-Bold"/>
            </a:endParaRPr>
          </a:p>
          <a:p>
            <a:pPr marL="0" indent="0" algn="l">
              <a:buNone/>
            </a:pPr>
            <a:r>
              <a:rPr lang="en-US" sz="1800" b="0" i="0" u="none" strike="noStrike" baseline="0" dirty="0">
                <a:latin typeface="JansonTextLTStd-Roman"/>
              </a:rPr>
              <a:t>In the example above, my-animation is the name of the animation. When the animation begins, at 0%, the opacity is set to 0. When the animation ends, at 100%, the opacity is set to 1. Older versions of the Apple Safari browser require the prefix @-webkit- before keyframes. For browser compatibility, create two @keyframes rules; the first with the @-webkit- prefix, and the second without the prefix. Refer to the following example.</a:t>
            </a:r>
          </a:p>
          <a:p>
            <a:pPr marL="324000" lvl="1" indent="0">
              <a:buNone/>
            </a:pPr>
            <a:r>
              <a:rPr lang="en-US" b="1" i="0" u="none" strike="noStrike" baseline="0" dirty="0">
                <a:latin typeface="CourierStd-Bold"/>
              </a:rPr>
              <a:t>@-webkit-keyframes my-animation {</a:t>
            </a:r>
          </a:p>
          <a:p>
            <a:pPr marL="594000" lvl="2" indent="0">
              <a:buNone/>
            </a:pPr>
            <a:r>
              <a:rPr lang="en-US" b="1" i="0" u="none" strike="noStrike" baseline="0" dirty="0">
                <a:latin typeface="CourierStd-Bold"/>
              </a:rPr>
              <a:t>0% { opacity: 0; }</a:t>
            </a:r>
          </a:p>
          <a:p>
            <a:pPr marL="594000" lvl="2" indent="0">
              <a:buNone/>
            </a:pPr>
            <a:r>
              <a:rPr lang="en-US" b="1" i="0" u="none" strike="noStrike" baseline="0" dirty="0">
                <a:latin typeface="CourierStd-Bold"/>
              </a:rPr>
              <a:t>100% { opacity: 1; }</a:t>
            </a:r>
          </a:p>
          <a:p>
            <a:pPr marL="324000" lvl="1" indent="0">
              <a:buNone/>
            </a:pPr>
            <a:r>
              <a:rPr lang="en-US" b="1" i="0" u="none" strike="noStrike" baseline="0" dirty="0">
                <a:latin typeface="CourierStd-Bold"/>
              </a:rPr>
              <a:t>}</a:t>
            </a:r>
          </a:p>
          <a:p>
            <a:pPr marL="324000" lvl="1" indent="0">
              <a:buNone/>
            </a:pPr>
            <a:r>
              <a:rPr lang="en-US" b="1" i="0" u="none" strike="noStrike" baseline="0" dirty="0">
                <a:latin typeface="CourierStd-Bold"/>
              </a:rPr>
              <a:t>@keyframes my-animation {</a:t>
            </a:r>
          </a:p>
          <a:p>
            <a:pPr marL="594000" lvl="2" indent="0">
              <a:buNone/>
            </a:pPr>
            <a:r>
              <a:rPr lang="en-US" b="1" i="0" u="none" strike="noStrike" baseline="0" dirty="0">
                <a:latin typeface="CourierStd-Bold"/>
              </a:rPr>
              <a:t>0% { opacity: 0; }</a:t>
            </a:r>
          </a:p>
          <a:p>
            <a:pPr marL="594000" lvl="2" indent="0">
              <a:buNone/>
            </a:pPr>
            <a:r>
              <a:rPr lang="en-US" b="1" i="0" u="none" strike="noStrike" baseline="0" dirty="0">
                <a:latin typeface="CourierStd-Bold"/>
              </a:rPr>
              <a:t>100% { opacity: 1; }</a:t>
            </a:r>
          </a:p>
          <a:p>
            <a:pPr marL="324000" lvl="1" indent="0">
              <a:buNone/>
            </a:pPr>
            <a:r>
              <a:rPr lang="en-US" b="1" i="0" u="none" strike="noStrike" baseline="0" dirty="0">
                <a:latin typeface="CourierStd-Bold"/>
              </a:rPr>
              <a:t>}</a:t>
            </a:r>
            <a:endParaRPr lang="en-US" b="0" i="0" u="none" strike="noStrike" baseline="0" dirty="0">
              <a:latin typeface="JansonTextLTStd-Roman"/>
            </a:endParaRPr>
          </a:p>
        </p:txBody>
      </p:sp>
      <p:sp>
        <p:nvSpPr>
          <p:cNvPr id="8" name="TextBox 7">
            <a:extLst>
              <a:ext uri="{FF2B5EF4-FFF2-40B4-BE49-F238E27FC236}">
                <a16:creationId xmlns:a16="http://schemas.microsoft.com/office/drawing/2014/main" id="{4BB13F38-DAA3-4ED8-AD61-8C8F907605CE}"/>
              </a:ext>
            </a:extLst>
          </p:cNvPr>
          <p:cNvSpPr txBox="1"/>
          <p:nvPr/>
        </p:nvSpPr>
        <p:spPr>
          <a:xfrm>
            <a:off x="3048000" y="-218151"/>
            <a:ext cx="4814047" cy="369332"/>
          </a:xfrm>
          <a:prstGeom prst="rect">
            <a:avLst/>
          </a:prstGeom>
          <a:noFill/>
        </p:spPr>
        <p:txBody>
          <a:bodyPr wrap="square">
            <a:spAutoFit/>
          </a:bodyPr>
          <a:lstStyle/>
          <a:p>
            <a:pPr marL="0" indent="0" algn="l">
              <a:buNone/>
            </a:pPr>
            <a:endParaRPr lang="en-US" sz="1800" b="1" i="0" u="none" strike="noStrike" baseline="0" dirty="0">
              <a:latin typeface="JansonTextLTStd-Roman"/>
            </a:endParaRPr>
          </a:p>
        </p:txBody>
      </p:sp>
      <p:sp>
        <p:nvSpPr>
          <p:cNvPr id="9" name="Content Placeholder 2">
            <a:extLst>
              <a:ext uri="{FF2B5EF4-FFF2-40B4-BE49-F238E27FC236}">
                <a16:creationId xmlns:a16="http://schemas.microsoft.com/office/drawing/2014/main" id="{80186E4F-F807-4C3B-BDFD-A722D341F85D}"/>
              </a:ext>
            </a:extLst>
          </p:cNvPr>
          <p:cNvSpPr txBox="1">
            <a:spLocks/>
          </p:cNvSpPr>
          <p:nvPr/>
        </p:nvSpPr>
        <p:spPr>
          <a:xfrm>
            <a:off x="6831283" y="1896819"/>
            <a:ext cx="3173329" cy="4889463"/>
          </a:xfrm>
          <a:prstGeom prst="rect">
            <a:avLst/>
          </a:prstGeom>
        </p:spPr>
        <p:txBody>
          <a:bodyPr vert="horz" lIns="91440" tIns="45720" rIns="91440" bIns="45720" numCol="1"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l">
              <a:buNone/>
            </a:pPr>
            <a:endParaRPr lang="en-US" sz="1000" b="1" i="0" u="none" strike="noStrike" baseline="0" dirty="0">
              <a:latin typeface="JansonTextLTStd-Roman"/>
            </a:endParaRPr>
          </a:p>
        </p:txBody>
      </p:sp>
    </p:spTree>
    <p:extLst>
      <p:ext uri="{BB962C8B-B14F-4D97-AF65-F5344CB8AC3E}">
        <p14:creationId xmlns:p14="http://schemas.microsoft.com/office/powerpoint/2010/main" val="24611395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To Style a Form for a Mobile Viewport</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5486400" cy="4274092"/>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190,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191 and 192.</a:t>
            </a:r>
          </a:p>
          <a:p>
            <a:pPr algn="l">
              <a:buFont typeface="Wingdings" panose="05000000000000000000" pitchFamily="2" charset="2"/>
              <a:buChar char="Ø"/>
            </a:pPr>
            <a:r>
              <a:rPr lang="en-US" sz="1800" b="0" i="0" u="none" strike="noStrike" baseline="0" dirty="0">
                <a:solidFill>
                  <a:srgbClr val="000000"/>
                </a:solidFill>
                <a:latin typeface="FrutigerLTStd-Roman"/>
              </a:rPr>
              <a:t>On Line 192, type </a:t>
            </a:r>
            <a:r>
              <a:rPr lang="en-US" sz="1800" b="1" i="0" u="none" strike="noStrike" baseline="0" dirty="0">
                <a:solidFill>
                  <a:srgbClr val="000000"/>
                </a:solidFill>
                <a:latin typeface="CourierStd-Bold"/>
              </a:rPr>
              <a:t>#form h2 { </a:t>
            </a:r>
            <a:r>
              <a:rPr lang="en-US" sz="1800" b="0" i="0" u="none" strike="noStrike" baseline="0" dirty="0">
                <a:solidFill>
                  <a:srgbClr val="000000"/>
                </a:solidFill>
                <a:latin typeface="FrutigerLTStd-Roman"/>
              </a:rPr>
              <a:t>to add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193, increase the indent, and then type </a:t>
            </a:r>
            <a:r>
              <a:rPr lang="en-US" sz="1800" b="1" i="0" u="none" strike="noStrike" baseline="0" dirty="0">
                <a:solidFill>
                  <a:srgbClr val="000000"/>
                </a:solidFill>
                <a:latin typeface="CourierStd-Bold"/>
              </a:rPr>
              <a:t>text-align: center;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194,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8–58).</a:t>
            </a:r>
            <a:endParaRPr lang="en-US" dirty="0"/>
          </a:p>
        </p:txBody>
      </p:sp>
      <p:pic>
        <p:nvPicPr>
          <p:cNvPr id="6" name="Picture 5">
            <a:extLst>
              <a:ext uri="{FF2B5EF4-FFF2-40B4-BE49-F238E27FC236}">
                <a16:creationId xmlns:a16="http://schemas.microsoft.com/office/drawing/2014/main" id="{0B6AC2F2-68AE-488B-BACB-5929A669B38D}"/>
              </a:ext>
            </a:extLst>
          </p:cNvPr>
          <p:cNvPicPr>
            <a:picLocks noChangeAspect="1"/>
          </p:cNvPicPr>
          <p:nvPr/>
        </p:nvPicPr>
        <p:blipFill>
          <a:blip r:embed="rId2"/>
          <a:stretch>
            <a:fillRect/>
          </a:stretch>
        </p:blipFill>
        <p:spPr>
          <a:xfrm>
            <a:off x="6124407" y="2766327"/>
            <a:ext cx="5486400" cy="3102429"/>
          </a:xfrm>
          <a:prstGeom prst="rect">
            <a:avLst/>
          </a:prstGeom>
        </p:spPr>
      </p:pic>
    </p:spTree>
    <p:extLst>
      <p:ext uri="{BB962C8B-B14F-4D97-AF65-F5344CB8AC3E}">
        <p14:creationId xmlns:p14="http://schemas.microsoft.com/office/powerpoint/2010/main" val="15716590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To Style a Form for a Mobile Viewport</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5486400" cy="4274092"/>
          </a:xfrm>
        </p:spPr>
        <p:txBody>
          <a:bodyPr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195 and 196.</a:t>
            </a:r>
          </a:p>
          <a:p>
            <a:pPr algn="l">
              <a:buFont typeface="Wingdings" panose="05000000000000000000" pitchFamily="2" charset="2"/>
              <a:buChar char="Ø"/>
            </a:pPr>
            <a:r>
              <a:rPr lang="en-US" sz="1800" b="0" i="0" u="none" strike="noStrike" baseline="0" dirty="0">
                <a:solidFill>
                  <a:srgbClr val="000000"/>
                </a:solidFill>
                <a:latin typeface="FrutigerLTStd-Roman"/>
              </a:rPr>
              <a:t>On Line 196, type </a:t>
            </a:r>
            <a:r>
              <a:rPr lang="en-US" sz="1800" b="1" i="0" u="none" strike="noStrike" baseline="0" dirty="0">
                <a:solidFill>
                  <a:srgbClr val="000000"/>
                </a:solidFill>
                <a:latin typeface="CourierStd-Bold"/>
              </a:rPr>
              <a:t>/* Style rules for form elements */ </a:t>
            </a:r>
            <a:r>
              <a:rPr lang="en-US" sz="1800" b="0" i="0" u="none" strike="noStrike" baseline="0" dirty="0">
                <a:solidFill>
                  <a:srgbClr val="000000"/>
                </a:solidFill>
                <a:latin typeface="FrutigerLTStd-Roman"/>
              </a:rPr>
              <a:t>to insert a comment.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197, and then type </a:t>
            </a:r>
            <a:r>
              <a:rPr lang="en-US" sz="1800" b="1" i="0" u="none" strike="noStrike" baseline="0" dirty="0" err="1">
                <a:solidFill>
                  <a:srgbClr val="000000"/>
                </a:solidFill>
                <a:latin typeface="CourierStd-Bold"/>
              </a:rPr>
              <a:t>fieldset</a:t>
            </a:r>
            <a:r>
              <a:rPr lang="en-US" sz="1800" b="1" i="0" u="none" strike="noStrike" baseline="0" dirty="0">
                <a:solidFill>
                  <a:srgbClr val="000000"/>
                </a:solidFill>
                <a:latin typeface="CourierStd-Bold"/>
              </a:rPr>
              <a:t>, input, select, </a:t>
            </a:r>
            <a:r>
              <a:rPr lang="en-US" sz="1800" b="1" i="0" u="none" strike="noStrike" baseline="0" dirty="0" err="1">
                <a:solidFill>
                  <a:srgbClr val="000000"/>
                </a:solidFill>
                <a:latin typeface="CourierStd-Bold"/>
              </a:rPr>
              <a:t>textarea</a:t>
            </a:r>
            <a:r>
              <a:rPr lang="en-US" sz="1800" b="1" i="0" u="none" strike="noStrike" baseline="0" dirty="0">
                <a:solidFill>
                  <a:srgbClr val="000000"/>
                </a:solidFill>
                <a:latin typeface="CourierStd-Bold"/>
              </a:rPr>
              <a:t> { </a:t>
            </a:r>
            <a:r>
              <a:rPr lang="en-US" sz="1800" b="0" i="0" u="none" strike="noStrike" baseline="0" dirty="0">
                <a:solidFill>
                  <a:srgbClr val="000000"/>
                </a:solidFill>
                <a:latin typeface="FrutigerLTStd-Roman"/>
              </a:rPr>
              <a:t>to add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198, increase the indent, and then type </a:t>
            </a:r>
            <a:r>
              <a:rPr lang="en-US" sz="1800" b="1" i="0" u="none" strike="noStrike" baseline="0" dirty="0">
                <a:solidFill>
                  <a:srgbClr val="000000"/>
                </a:solidFill>
                <a:latin typeface="CourierStd-Bold"/>
              </a:rPr>
              <a:t>margin-bottom: 2%;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199,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8–59).</a:t>
            </a:r>
            <a:endParaRPr lang="en-US" dirty="0"/>
          </a:p>
        </p:txBody>
      </p:sp>
      <p:pic>
        <p:nvPicPr>
          <p:cNvPr id="11" name="Picture 10">
            <a:extLst>
              <a:ext uri="{FF2B5EF4-FFF2-40B4-BE49-F238E27FC236}">
                <a16:creationId xmlns:a16="http://schemas.microsoft.com/office/drawing/2014/main" id="{0649B7B0-76E3-435F-94BE-68401F0BB5FC}"/>
              </a:ext>
            </a:extLst>
          </p:cNvPr>
          <p:cNvPicPr>
            <a:picLocks noChangeAspect="1"/>
          </p:cNvPicPr>
          <p:nvPr/>
        </p:nvPicPr>
        <p:blipFill>
          <a:blip r:embed="rId2"/>
          <a:stretch>
            <a:fillRect/>
          </a:stretch>
        </p:blipFill>
        <p:spPr>
          <a:xfrm>
            <a:off x="6124407" y="3009121"/>
            <a:ext cx="5486400" cy="2616842"/>
          </a:xfrm>
          <a:prstGeom prst="rect">
            <a:avLst/>
          </a:prstGeom>
        </p:spPr>
      </p:pic>
    </p:spTree>
    <p:extLst>
      <p:ext uri="{BB962C8B-B14F-4D97-AF65-F5344CB8AC3E}">
        <p14:creationId xmlns:p14="http://schemas.microsoft.com/office/powerpoint/2010/main" val="16592276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To Style a Form for a Mobile Viewport</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5486400" cy="4274092"/>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200 and 201.</a:t>
            </a:r>
          </a:p>
          <a:p>
            <a:pPr algn="l">
              <a:buFont typeface="Wingdings" panose="05000000000000000000" pitchFamily="2" charset="2"/>
              <a:buChar char="Ø"/>
            </a:pPr>
            <a:r>
              <a:rPr lang="en-US" sz="1800" b="0" i="0" u="none" strike="noStrike" baseline="0" dirty="0">
                <a:solidFill>
                  <a:srgbClr val="000000"/>
                </a:solidFill>
                <a:latin typeface="FrutigerLTStd-Roman"/>
              </a:rPr>
              <a:t>On Line 201, type </a:t>
            </a:r>
            <a:r>
              <a:rPr lang="en-US" sz="1800" b="1" i="0" u="none" strike="noStrike" baseline="0" dirty="0" err="1">
                <a:solidFill>
                  <a:srgbClr val="000000"/>
                </a:solidFill>
                <a:latin typeface="CourierStd-Bold"/>
              </a:rPr>
              <a:t>fieldset</a:t>
            </a:r>
            <a:r>
              <a:rPr lang="en-US" sz="1800" b="1" i="0" u="none" strike="noStrike" baseline="0" dirty="0">
                <a:solidFill>
                  <a:srgbClr val="000000"/>
                </a:solidFill>
                <a:latin typeface="CourierStd-Bold"/>
              </a:rPr>
              <a:t> legend { </a:t>
            </a:r>
            <a:r>
              <a:rPr lang="en-US" sz="1800" b="0" i="0" u="none" strike="noStrike" baseline="0" dirty="0">
                <a:solidFill>
                  <a:srgbClr val="000000"/>
                </a:solidFill>
                <a:latin typeface="FrutigerLTStd-Roman"/>
              </a:rPr>
              <a:t>to insert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202, increase the indent, and then type </a:t>
            </a:r>
            <a:r>
              <a:rPr lang="en-US" sz="1800" b="1" i="0" u="none" strike="noStrike" baseline="0" dirty="0">
                <a:solidFill>
                  <a:srgbClr val="000000"/>
                </a:solidFill>
                <a:latin typeface="CourierStd-Bold"/>
              </a:rPr>
              <a:t>font-weight: bold;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203, and then type </a:t>
            </a:r>
            <a:r>
              <a:rPr lang="en-US" sz="1800" b="1" i="0" u="none" strike="noStrike" baseline="0" dirty="0">
                <a:solidFill>
                  <a:srgbClr val="000000"/>
                </a:solidFill>
                <a:latin typeface="CourierStd-Bold"/>
              </a:rPr>
              <a:t>font-size: 1.25em;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204,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a:t>
            </a:r>
            <a:endParaRPr lang="en-US" dirty="0"/>
          </a:p>
        </p:txBody>
      </p:sp>
      <p:pic>
        <p:nvPicPr>
          <p:cNvPr id="12" name="Picture 11">
            <a:extLst>
              <a:ext uri="{FF2B5EF4-FFF2-40B4-BE49-F238E27FC236}">
                <a16:creationId xmlns:a16="http://schemas.microsoft.com/office/drawing/2014/main" id="{62A73934-2307-4F64-AEC0-3E196A052813}"/>
              </a:ext>
            </a:extLst>
          </p:cNvPr>
          <p:cNvPicPr>
            <a:picLocks noChangeAspect="1"/>
          </p:cNvPicPr>
          <p:nvPr/>
        </p:nvPicPr>
        <p:blipFill>
          <a:blip r:embed="rId2"/>
          <a:stretch>
            <a:fillRect/>
          </a:stretch>
        </p:blipFill>
        <p:spPr>
          <a:xfrm>
            <a:off x="6067593" y="2931718"/>
            <a:ext cx="5486400" cy="2771648"/>
          </a:xfrm>
          <a:prstGeom prst="rect">
            <a:avLst/>
          </a:prstGeom>
        </p:spPr>
      </p:pic>
    </p:spTree>
    <p:extLst>
      <p:ext uri="{BB962C8B-B14F-4D97-AF65-F5344CB8AC3E}">
        <p14:creationId xmlns:p14="http://schemas.microsoft.com/office/powerpoint/2010/main" val="5963266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To Style a Form for a Mobile Viewport</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5486400" cy="4274092"/>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205 and 206.</a:t>
            </a:r>
          </a:p>
          <a:p>
            <a:pPr algn="l">
              <a:buFont typeface="Wingdings" panose="05000000000000000000" pitchFamily="2" charset="2"/>
              <a:buChar char="Ø"/>
            </a:pPr>
            <a:r>
              <a:rPr lang="en-US" sz="1800" b="0" i="0" u="none" strike="noStrike" baseline="0" dirty="0">
                <a:solidFill>
                  <a:srgbClr val="000000"/>
                </a:solidFill>
                <a:latin typeface="FrutigerLTStd-Roman"/>
              </a:rPr>
              <a:t>On Line 206, type </a:t>
            </a:r>
            <a:r>
              <a:rPr lang="en-US" sz="1800" b="1" i="0" u="none" strike="noStrike" baseline="0" dirty="0">
                <a:solidFill>
                  <a:srgbClr val="000000"/>
                </a:solidFill>
                <a:latin typeface="CourierStd-Bold"/>
              </a:rPr>
              <a:t>label { </a:t>
            </a:r>
            <a:r>
              <a:rPr lang="en-US" sz="1800" b="0" i="0" u="none" strike="noStrike" baseline="0" dirty="0">
                <a:solidFill>
                  <a:srgbClr val="000000"/>
                </a:solidFill>
                <a:latin typeface="FrutigerLTStd-Roman"/>
              </a:rPr>
              <a:t>to insert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207, increase the indent, and then type </a:t>
            </a:r>
            <a:r>
              <a:rPr lang="en-US" sz="1800" b="1" i="0" u="none" strike="noStrike" baseline="0" dirty="0">
                <a:solidFill>
                  <a:srgbClr val="000000"/>
                </a:solidFill>
                <a:latin typeface="CourierStd-Bold"/>
              </a:rPr>
              <a:t>display: block;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208, and then type </a:t>
            </a:r>
            <a:r>
              <a:rPr lang="en-US" sz="1800" b="1" i="0" u="none" strike="noStrike" baseline="0" dirty="0">
                <a:solidFill>
                  <a:srgbClr val="000000"/>
                </a:solidFill>
                <a:latin typeface="CourierStd-Bold"/>
              </a:rPr>
              <a:t>padding-top: 3%;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209,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8–60).</a:t>
            </a:r>
            <a:endParaRPr lang="en-US" dirty="0"/>
          </a:p>
        </p:txBody>
      </p:sp>
      <p:pic>
        <p:nvPicPr>
          <p:cNvPr id="12" name="Picture 11">
            <a:extLst>
              <a:ext uri="{FF2B5EF4-FFF2-40B4-BE49-F238E27FC236}">
                <a16:creationId xmlns:a16="http://schemas.microsoft.com/office/drawing/2014/main" id="{62A73934-2307-4F64-AEC0-3E196A052813}"/>
              </a:ext>
            </a:extLst>
          </p:cNvPr>
          <p:cNvPicPr>
            <a:picLocks noChangeAspect="1"/>
          </p:cNvPicPr>
          <p:nvPr/>
        </p:nvPicPr>
        <p:blipFill>
          <a:blip r:embed="rId2"/>
          <a:stretch>
            <a:fillRect/>
          </a:stretch>
        </p:blipFill>
        <p:spPr>
          <a:xfrm>
            <a:off x="6067593" y="2931718"/>
            <a:ext cx="5486400" cy="2771648"/>
          </a:xfrm>
          <a:prstGeom prst="rect">
            <a:avLst/>
          </a:prstGeom>
        </p:spPr>
      </p:pic>
    </p:spTree>
    <p:extLst>
      <p:ext uri="{BB962C8B-B14F-4D97-AF65-F5344CB8AC3E}">
        <p14:creationId xmlns:p14="http://schemas.microsoft.com/office/powerpoint/2010/main" val="30732660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To Style a Form for a Mobile Viewport</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5486400" cy="4274092"/>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210 and 211.</a:t>
            </a:r>
          </a:p>
          <a:p>
            <a:pPr algn="l">
              <a:buFont typeface="Wingdings" panose="05000000000000000000" pitchFamily="2" charset="2"/>
              <a:buChar char="Ø"/>
            </a:pPr>
            <a:r>
              <a:rPr lang="en-US" sz="1800" b="0" i="0" u="none" strike="noStrike" baseline="0" dirty="0">
                <a:solidFill>
                  <a:srgbClr val="000000"/>
                </a:solidFill>
                <a:latin typeface="FrutigerLTStd-Roman"/>
              </a:rPr>
              <a:t>On Line 211, type </a:t>
            </a:r>
            <a:r>
              <a:rPr lang="en-US" sz="1800" b="1" i="0" u="none" strike="noStrike" baseline="0" dirty="0">
                <a:solidFill>
                  <a:srgbClr val="000000"/>
                </a:solidFill>
                <a:latin typeface="CourierStd-Bold"/>
              </a:rPr>
              <a:t>form #submit { </a:t>
            </a:r>
            <a:r>
              <a:rPr lang="en-US" sz="1800" b="0" i="0" u="none" strike="noStrike" baseline="0" dirty="0">
                <a:solidFill>
                  <a:srgbClr val="000000"/>
                </a:solidFill>
                <a:latin typeface="FrutigerLTStd-Roman"/>
              </a:rPr>
              <a:t>to insert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212, increase the indent, and then type </a:t>
            </a:r>
            <a:r>
              <a:rPr lang="en-US" sz="1800" b="1" i="0" u="none" strike="noStrike" baseline="0" dirty="0">
                <a:solidFill>
                  <a:srgbClr val="000000"/>
                </a:solidFill>
                <a:latin typeface="CourierStd-Bold"/>
              </a:rPr>
              <a:t>margin: 0 auto;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213, and then type </a:t>
            </a:r>
            <a:r>
              <a:rPr lang="en-US" sz="1800" b="1" i="0" u="none" strike="noStrike" baseline="0" dirty="0">
                <a:solidFill>
                  <a:srgbClr val="000000"/>
                </a:solidFill>
                <a:latin typeface="CourierStd-Bold"/>
              </a:rPr>
              <a:t>border: none;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214, and then type </a:t>
            </a:r>
            <a:r>
              <a:rPr lang="en-US" sz="1800" b="1" i="0" u="none" strike="noStrike" baseline="0" dirty="0">
                <a:solidFill>
                  <a:srgbClr val="000000"/>
                </a:solidFill>
                <a:latin typeface="CourierStd-Bold"/>
              </a:rPr>
              <a:t>display: block; </a:t>
            </a:r>
            <a:r>
              <a:rPr lang="en-US" sz="1800" b="0" i="0" u="none" strike="noStrike" baseline="0" dirty="0">
                <a:solidFill>
                  <a:srgbClr val="000000"/>
                </a:solidFill>
                <a:latin typeface="FrutigerLTStd-Roman"/>
              </a:rPr>
              <a:t>to insert a declaration.</a:t>
            </a:r>
            <a:endParaRPr lang="en-US" dirty="0"/>
          </a:p>
        </p:txBody>
      </p:sp>
      <p:pic>
        <p:nvPicPr>
          <p:cNvPr id="10" name="Picture 9">
            <a:extLst>
              <a:ext uri="{FF2B5EF4-FFF2-40B4-BE49-F238E27FC236}">
                <a16:creationId xmlns:a16="http://schemas.microsoft.com/office/drawing/2014/main" id="{8B3248E7-06B3-4CF3-8897-4A6EA85BC878}"/>
              </a:ext>
            </a:extLst>
          </p:cNvPr>
          <p:cNvPicPr>
            <a:picLocks noChangeAspect="1"/>
          </p:cNvPicPr>
          <p:nvPr/>
        </p:nvPicPr>
        <p:blipFill>
          <a:blip r:embed="rId2"/>
          <a:stretch>
            <a:fillRect/>
          </a:stretch>
        </p:blipFill>
        <p:spPr>
          <a:xfrm>
            <a:off x="6124409" y="3021574"/>
            <a:ext cx="5486400" cy="2591936"/>
          </a:xfrm>
          <a:prstGeom prst="rect">
            <a:avLst/>
          </a:prstGeom>
        </p:spPr>
      </p:pic>
    </p:spTree>
    <p:extLst>
      <p:ext uri="{BB962C8B-B14F-4D97-AF65-F5344CB8AC3E}">
        <p14:creationId xmlns:p14="http://schemas.microsoft.com/office/powerpoint/2010/main" val="30796028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To Style a Form for a Mobile Viewport</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5486400" cy="4274092"/>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215, and then type </a:t>
            </a:r>
            <a:r>
              <a:rPr lang="en-US" sz="1800" b="1" i="0" u="none" strike="noStrike" baseline="0" dirty="0">
                <a:solidFill>
                  <a:srgbClr val="000000"/>
                </a:solidFill>
                <a:latin typeface="CourierStd-Bold"/>
              </a:rPr>
              <a:t>padding: 2%;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216, and then type </a:t>
            </a:r>
            <a:r>
              <a:rPr lang="en-US" sz="1800" b="1" i="0" u="none" strike="noStrike" baseline="0" dirty="0">
                <a:solidFill>
                  <a:srgbClr val="000000"/>
                </a:solidFill>
                <a:latin typeface="CourierStd-Bold"/>
              </a:rPr>
              <a:t>background-color: #b3b3b3;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217, and then type </a:t>
            </a:r>
            <a:r>
              <a:rPr lang="en-US" sz="1800" b="1" i="0" u="none" strike="noStrike" baseline="0" dirty="0">
                <a:solidFill>
                  <a:srgbClr val="000000"/>
                </a:solidFill>
                <a:latin typeface="CourierStd-Bold"/>
              </a:rPr>
              <a:t>font-size: 1em;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218, and then type </a:t>
            </a:r>
            <a:r>
              <a:rPr lang="en-US" sz="1800" b="1" i="0" u="none" strike="noStrike" baseline="0" dirty="0">
                <a:solidFill>
                  <a:srgbClr val="000000"/>
                </a:solidFill>
                <a:latin typeface="CourierStd-Bold"/>
              </a:rPr>
              <a:t>border-radius: 10px;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219,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8–61).</a:t>
            </a:r>
            <a:endParaRPr lang="en-US" dirty="0"/>
          </a:p>
        </p:txBody>
      </p:sp>
      <p:pic>
        <p:nvPicPr>
          <p:cNvPr id="10" name="Picture 9">
            <a:extLst>
              <a:ext uri="{FF2B5EF4-FFF2-40B4-BE49-F238E27FC236}">
                <a16:creationId xmlns:a16="http://schemas.microsoft.com/office/drawing/2014/main" id="{8B3248E7-06B3-4CF3-8897-4A6EA85BC878}"/>
              </a:ext>
            </a:extLst>
          </p:cNvPr>
          <p:cNvPicPr>
            <a:picLocks noChangeAspect="1"/>
          </p:cNvPicPr>
          <p:nvPr/>
        </p:nvPicPr>
        <p:blipFill>
          <a:blip r:embed="rId2"/>
          <a:stretch>
            <a:fillRect/>
          </a:stretch>
        </p:blipFill>
        <p:spPr>
          <a:xfrm>
            <a:off x="6124409" y="3021574"/>
            <a:ext cx="5486400" cy="2591936"/>
          </a:xfrm>
          <a:prstGeom prst="rect">
            <a:avLst/>
          </a:prstGeom>
        </p:spPr>
      </p:pic>
    </p:spTree>
    <p:extLst>
      <p:ext uri="{BB962C8B-B14F-4D97-AF65-F5344CB8AC3E}">
        <p14:creationId xmlns:p14="http://schemas.microsoft.com/office/powerpoint/2010/main" val="35900475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dirty="0"/>
              <a:t>To Style a Form for a Mobile Viewport</a:t>
            </a:r>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4238457" cy="4274092"/>
          </a:xfrm>
        </p:spPr>
        <p:txBody>
          <a:bodyPr anchor="ctr">
            <a:normAutofit/>
          </a:bodyPr>
          <a:lstStyle/>
          <a:p>
            <a:pPr algn="l">
              <a:buFont typeface="Wingdings" panose="05000000000000000000" pitchFamily="2" charset="2"/>
              <a:buChar char="Ø"/>
            </a:pPr>
            <a:r>
              <a:rPr lang="en-US" sz="1800" b="0" i="0" u="none" strike="noStrike" baseline="0" dirty="0">
                <a:latin typeface="FrutigerLTStd-Roman"/>
              </a:rPr>
              <a:t>Save your changes, open contact.html in Google Chrome's device mode, select the mobile viewport, and then scroll down to view the form. (Figure 8–62).</a:t>
            </a:r>
            <a:endParaRPr lang="en-US" dirty="0"/>
          </a:p>
        </p:txBody>
      </p:sp>
      <p:pic>
        <p:nvPicPr>
          <p:cNvPr id="12" name="Picture 11">
            <a:extLst>
              <a:ext uri="{FF2B5EF4-FFF2-40B4-BE49-F238E27FC236}">
                <a16:creationId xmlns:a16="http://schemas.microsoft.com/office/drawing/2014/main" id="{E3628D11-337F-4E5B-B321-2D8966DD0EFA}"/>
              </a:ext>
            </a:extLst>
          </p:cNvPr>
          <p:cNvPicPr>
            <a:picLocks noChangeAspect="1"/>
          </p:cNvPicPr>
          <p:nvPr/>
        </p:nvPicPr>
        <p:blipFill>
          <a:blip r:embed="rId2"/>
          <a:stretch>
            <a:fillRect/>
          </a:stretch>
        </p:blipFill>
        <p:spPr>
          <a:xfrm>
            <a:off x="2730313" y="5759263"/>
            <a:ext cx="742950" cy="924205"/>
          </a:xfrm>
          <a:prstGeom prst="rect">
            <a:avLst/>
          </a:prstGeom>
        </p:spPr>
      </p:pic>
      <p:pic>
        <p:nvPicPr>
          <p:cNvPr id="6" name="Picture 5">
            <a:extLst>
              <a:ext uri="{FF2B5EF4-FFF2-40B4-BE49-F238E27FC236}">
                <a16:creationId xmlns:a16="http://schemas.microsoft.com/office/drawing/2014/main" id="{015E299B-4BBF-4F29-85B1-4233E96C6F42}"/>
              </a:ext>
            </a:extLst>
          </p:cNvPr>
          <p:cNvPicPr>
            <a:picLocks noChangeAspect="1"/>
          </p:cNvPicPr>
          <p:nvPr/>
        </p:nvPicPr>
        <p:blipFill>
          <a:blip r:embed="rId3"/>
          <a:stretch>
            <a:fillRect/>
          </a:stretch>
        </p:blipFill>
        <p:spPr>
          <a:xfrm>
            <a:off x="4847450" y="2066056"/>
            <a:ext cx="6763357" cy="4502972"/>
          </a:xfrm>
          <a:prstGeom prst="rect">
            <a:avLst/>
          </a:prstGeom>
        </p:spPr>
      </p:pic>
    </p:spTree>
    <p:extLst>
      <p:ext uri="{BB962C8B-B14F-4D97-AF65-F5344CB8AC3E}">
        <p14:creationId xmlns:p14="http://schemas.microsoft.com/office/powerpoint/2010/main" val="39881725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FB86F-C440-4D4D-8D47-85FE0EA375F4}"/>
              </a:ext>
            </a:extLst>
          </p:cNvPr>
          <p:cNvSpPr>
            <a:spLocks noGrp="1"/>
          </p:cNvSpPr>
          <p:nvPr>
            <p:ph type="title"/>
          </p:nvPr>
        </p:nvSpPr>
        <p:spPr/>
        <p:txBody>
          <a:bodyPr>
            <a:normAutofit/>
          </a:bodyPr>
          <a:lstStyle/>
          <a:p>
            <a:pPr algn="l"/>
            <a:r>
              <a:rPr lang="en-US" dirty="0"/>
              <a:t>To Style a Form for a Tablet Viewport</a:t>
            </a:r>
          </a:p>
        </p:txBody>
      </p:sp>
      <p:sp>
        <p:nvSpPr>
          <p:cNvPr id="3" name="Content Placeholder 2">
            <a:extLst>
              <a:ext uri="{FF2B5EF4-FFF2-40B4-BE49-F238E27FC236}">
                <a16:creationId xmlns:a16="http://schemas.microsoft.com/office/drawing/2014/main" id="{EF84B450-9B1A-4A70-B33D-E593839B887A}"/>
              </a:ext>
            </a:extLst>
          </p:cNvPr>
          <p:cNvSpPr>
            <a:spLocks noGrp="1"/>
          </p:cNvSpPr>
          <p:nvPr>
            <p:ph idx="1"/>
          </p:nvPr>
        </p:nvSpPr>
        <p:spPr>
          <a:xfrm>
            <a:off x="581192" y="2180496"/>
            <a:ext cx="11029616" cy="4345810"/>
          </a:xfrm>
        </p:spPr>
        <p:txBody>
          <a:bodyPr/>
          <a:lstStyle/>
          <a:p>
            <a:pPr marL="0" indent="0" algn="ctr">
              <a:buNone/>
            </a:pPr>
            <a:r>
              <a:rPr lang="en-US" sz="1800" b="0" i="0" u="none" strike="noStrike" baseline="0" dirty="0">
                <a:latin typeface="JansonTextLTStd-Roman"/>
              </a:rPr>
              <a:t>Now that you have styled the form for a mobile viewport, you can also style the form for a tablet viewport.</a:t>
            </a:r>
          </a:p>
          <a:p>
            <a:pPr marL="0" indent="0" algn="ctr">
              <a:buNone/>
            </a:pPr>
            <a:r>
              <a:rPr lang="en-US" sz="1800" b="1" i="1" u="none" strike="noStrike" baseline="0" dirty="0">
                <a:latin typeface="JansonTextLTStd-BoldItalic"/>
              </a:rPr>
              <a:t>Why? </a:t>
            </a:r>
            <a:r>
              <a:rPr lang="en-US" sz="1800" b="0" i="1" u="none" strike="noStrike" baseline="0" dirty="0">
                <a:latin typeface="JansonTextLTStd-Italic"/>
              </a:rPr>
              <a:t>The current styles work best for the form in a mobile viewport. Optimize the form for the best viewing </a:t>
            </a:r>
          </a:p>
          <a:p>
            <a:pPr marL="0" indent="0" algn="ctr">
              <a:buNone/>
            </a:pPr>
            <a:r>
              <a:rPr lang="en-US" sz="1800" b="0" i="1" u="none" strike="noStrike" baseline="0" dirty="0">
                <a:latin typeface="JansonTextLTStd-Italic"/>
              </a:rPr>
              <a:t>experience by a tablet user. </a:t>
            </a:r>
            <a:r>
              <a:rPr lang="en-US" sz="1800" b="0" i="0" u="none" strike="noStrike" baseline="0" dirty="0">
                <a:latin typeface="JansonTextLTStd-Roman"/>
              </a:rPr>
              <a:t>In the tablet media query, create a style rule for the form element that sets the width to </a:t>
            </a:r>
          </a:p>
          <a:p>
            <a:pPr marL="0" indent="0" algn="ctr">
              <a:buNone/>
            </a:pPr>
            <a:r>
              <a:rPr lang="en-US" sz="1800" b="0" i="0" u="none" strike="noStrike" baseline="0" dirty="0">
                <a:latin typeface="JansonTextLTStd-Roman"/>
              </a:rPr>
              <a:t>70 percent and centers the form on the page. The following steps create new style rules for the form element within </a:t>
            </a:r>
          </a:p>
          <a:p>
            <a:pPr marL="0" indent="0" algn="ctr">
              <a:buNone/>
            </a:pPr>
            <a:r>
              <a:rPr lang="en-US" sz="1800" b="0" i="0" u="none" strike="noStrike" baseline="0" dirty="0">
                <a:latin typeface="JansonTextLTStd-Roman"/>
              </a:rPr>
              <a:t>the tablet media query of the styles.css file.</a:t>
            </a:r>
            <a:endParaRPr lang="en-US" dirty="0"/>
          </a:p>
        </p:txBody>
      </p:sp>
    </p:spTree>
    <p:extLst>
      <p:ext uri="{BB962C8B-B14F-4D97-AF65-F5344CB8AC3E}">
        <p14:creationId xmlns:p14="http://schemas.microsoft.com/office/powerpoint/2010/main" val="16703671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sz="2800" dirty="0"/>
              <a:t>To Style a Form for a Tablet Viewport</a:t>
            </a:r>
            <a:endParaRPr lang="en-US" dirty="0"/>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5511104" cy="4274092"/>
          </a:xfrm>
        </p:spPr>
        <p:txBody>
          <a:bodyP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In the styles.css file, tap or click at the end of Line 350 and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351 and 352.</a:t>
            </a:r>
          </a:p>
          <a:p>
            <a:pPr algn="l">
              <a:buFont typeface="Wingdings" panose="05000000000000000000" pitchFamily="2" charset="2"/>
              <a:buChar char="Ø"/>
            </a:pPr>
            <a:r>
              <a:rPr lang="en-US" sz="1800" b="0" i="0" u="none" strike="noStrike" baseline="0" dirty="0">
                <a:solidFill>
                  <a:srgbClr val="000000"/>
                </a:solidFill>
                <a:latin typeface="FrutigerLTStd-Roman"/>
              </a:rPr>
              <a:t>On Line 352, type </a:t>
            </a:r>
            <a:r>
              <a:rPr lang="en-US" sz="1800" b="1" i="0" u="none" strike="noStrike" baseline="0" dirty="0">
                <a:solidFill>
                  <a:srgbClr val="000000"/>
                </a:solidFill>
                <a:latin typeface="CourierStd-Bold"/>
              </a:rPr>
              <a:t>/* Tablet Viewport: Style rule for form element */ </a:t>
            </a:r>
            <a:r>
              <a:rPr lang="en-US" sz="1800" b="0" i="0" u="none" strike="noStrike" baseline="0" dirty="0">
                <a:solidFill>
                  <a:srgbClr val="000000"/>
                </a:solidFill>
                <a:latin typeface="FrutigerLTStd-Roman"/>
              </a:rPr>
              <a:t>to add a comment.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353, and then type </a:t>
            </a:r>
            <a:r>
              <a:rPr lang="en-US" sz="1800" b="1" i="0" u="none" strike="noStrike" baseline="0" dirty="0">
                <a:solidFill>
                  <a:srgbClr val="000000"/>
                </a:solidFill>
                <a:latin typeface="CourierStd-Bold"/>
              </a:rPr>
              <a:t>form { </a:t>
            </a:r>
            <a:r>
              <a:rPr lang="en-US" sz="1800" b="0" i="0" u="none" strike="noStrike" baseline="0" dirty="0">
                <a:solidFill>
                  <a:srgbClr val="000000"/>
                </a:solidFill>
                <a:latin typeface="FrutigerLTStd-Roman"/>
              </a:rPr>
              <a:t>to add a new selector.</a:t>
            </a:r>
            <a:endParaRPr lang="en-US" dirty="0"/>
          </a:p>
        </p:txBody>
      </p:sp>
      <p:pic>
        <p:nvPicPr>
          <p:cNvPr id="11" name="Picture 10">
            <a:extLst>
              <a:ext uri="{FF2B5EF4-FFF2-40B4-BE49-F238E27FC236}">
                <a16:creationId xmlns:a16="http://schemas.microsoft.com/office/drawing/2014/main" id="{536E7FF2-46BB-4EA7-8D46-E32AAC232529}"/>
              </a:ext>
            </a:extLst>
          </p:cNvPr>
          <p:cNvPicPr>
            <a:picLocks noChangeAspect="1"/>
          </p:cNvPicPr>
          <p:nvPr/>
        </p:nvPicPr>
        <p:blipFill>
          <a:blip r:embed="rId2"/>
          <a:stretch>
            <a:fillRect/>
          </a:stretch>
        </p:blipFill>
        <p:spPr>
          <a:xfrm>
            <a:off x="6124407" y="3348875"/>
            <a:ext cx="5486400" cy="1937334"/>
          </a:xfrm>
          <a:prstGeom prst="rect">
            <a:avLst/>
          </a:prstGeom>
        </p:spPr>
      </p:pic>
    </p:spTree>
    <p:extLst>
      <p:ext uri="{BB962C8B-B14F-4D97-AF65-F5344CB8AC3E}">
        <p14:creationId xmlns:p14="http://schemas.microsoft.com/office/powerpoint/2010/main" val="1276099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0487-F899-4402-9834-15BCE9F48905}"/>
              </a:ext>
            </a:extLst>
          </p:cNvPr>
          <p:cNvSpPr>
            <a:spLocks noGrp="1"/>
          </p:cNvSpPr>
          <p:nvPr>
            <p:ph type="title"/>
          </p:nvPr>
        </p:nvSpPr>
        <p:spPr/>
        <p:txBody>
          <a:bodyPr/>
          <a:lstStyle/>
          <a:p>
            <a:r>
              <a:rPr lang="en-US" sz="2800" dirty="0"/>
              <a:t>To Style a Form for a Tablet Viewport</a:t>
            </a:r>
            <a:endParaRPr lang="en-US" dirty="0"/>
          </a:p>
        </p:txBody>
      </p:sp>
      <p:sp>
        <p:nvSpPr>
          <p:cNvPr id="3" name="Content Placeholder 2">
            <a:extLst>
              <a:ext uri="{FF2B5EF4-FFF2-40B4-BE49-F238E27FC236}">
                <a16:creationId xmlns:a16="http://schemas.microsoft.com/office/drawing/2014/main" id="{052A4E05-499D-46CB-96F6-F0F50D1C4420}"/>
              </a:ext>
            </a:extLst>
          </p:cNvPr>
          <p:cNvSpPr>
            <a:spLocks noGrp="1"/>
          </p:cNvSpPr>
          <p:nvPr>
            <p:ph idx="1"/>
          </p:nvPr>
        </p:nvSpPr>
        <p:spPr>
          <a:xfrm>
            <a:off x="581193" y="2180496"/>
            <a:ext cx="5511104" cy="4274092"/>
          </a:xfrm>
        </p:spPr>
        <p:txBody>
          <a:bodyP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354, increase the indent, and then type </a:t>
            </a:r>
            <a:r>
              <a:rPr lang="en-US" sz="1800" b="1" i="0" u="none" strike="noStrike" baseline="0" dirty="0">
                <a:solidFill>
                  <a:srgbClr val="000000"/>
                </a:solidFill>
                <a:latin typeface="CourierStd-Bold"/>
              </a:rPr>
              <a:t>width: 70%;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355, and then type </a:t>
            </a:r>
            <a:r>
              <a:rPr lang="en-US" sz="1800" b="1" i="0" u="none" strike="noStrike" baseline="0" dirty="0">
                <a:solidFill>
                  <a:srgbClr val="000000"/>
                </a:solidFill>
                <a:latin typeface="CourierStd-Bold"/>
              </a:rPr>
              <a:t>margin: 0 auto;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356,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8–63).</a:t>
            </a:r>
            <a:endParaRPr lang="en-US" dirty="0"/>
          </a:p>
        </p:txBody>
      </p:sp>
      <p:pic>
        <p:nvPicPr>
          <p:cNvPr id="11" name="Picture 10">
            <a:extLst>
              <a:ext uri="{FF2B5EF4-FFF2-40B4-BE49-F238E27FC236}">
                <a16:creationId xmlns:a16="http://schemas.microsoft.com/office/drawing/2014/main" id="{536E7FF2-46BB-4EA7-8D46-E32AAC232529}"/>
              </a:ext>
            </a:extLst>
          </p:cNvPr>
          <p:cNvPicPr>
            <a:picLocks noChangeAspect="1"/>
          </p:cNvPicPr>
          <p:nvPr/>
        </p:nvPicPr>
        <p:blipFill>
          <a:blip r:embed="rId2"/>
          <a:stretch>
            <a:fillRect/>
          </a:stretch>
        </p:blipFill>
        <p:spPr>
          <a:xfrm>
            <a:off x="6124407" y="3348875"/>
            <a:ext cx="5486400" cy="1937334"/>
          </a:xfrm>
          <a:prstGeom prst="rect">
            <a:avLst/>
          </a:prstGeom>
        </p:spPr>
      </p:pic>
    </p:spTree>
    <p:extLst>
      <p:ext uri="{BB962C8B-B14F-4D97-AF65-F5344CB8AC3E}">
        <p14:creationId xmlns:p14="http://schemas.microsoft.com/office/powerpoint/2010/main" val="3341713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Apply a CSS Transform to a Webpage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0847"/>
            <a:ext cx="5443173" cy="4616824"/>
          </a:xfrm>
        </p:spPr>
        <p:txBody>
          <a:bodyPr numCol="1" anchor="ctr">
            <a:normAutofit/>
          </a:bodyPr>
          <a:lstStyle/>
          <a:p>
            <a:pPr marL="0" indent="0" algn="l">
              <a:buNone/>
            </a:pPr>
            <a:r>
              <a:rPr lang="en-US" sz="1800" b="0" i="0" u="none" strike="noStrike" baseline="0" dirty="0">
                <a:latin typeface="JansonTextLTStd-Roman"/>
              </a:rPr>
              <a:t>After creating the animation, you can apply it to an existing style rule or create a new style rule. Tab le 10–2 lists the various animation properties that can be used to apply an animation.</a:t>
            </a:r>
          </a:p>
        </p:txBody>
      </p:sp>
      <p:sp>
        <p:nvSpPr>
          <p:cNvPr id="8" name="TextBox 7">
            <a:extLst>
              <a:ext uri="{FF2B5EF4-FFF2-40B4-BE49-F238E27FC236}">
                <a16:creationId xmlns:a16="http://schemas.microsoft.com/office/drawing/2014/main" id="{4BB13F38-DAA3-4ED8-AD61-8C8F907605CE}"/>
              </a:ext>
            </a:extLst>
          </p:cNvPr>
          <p:cNvSpPr txBox="1"/>
          <p:nvPr/>
        </p:nvSpPr>
        <p:spPr>
          <a:xfrm>
            <a:off x="3048000" y="-218151"/>
            <a:ext cx="4814047" cy="369332"/>
          </a:xfrm>
          <a:prstGeom prst="rect">
            <a:avLst/>
          </a:prstGeom>
          <a:noFill/>
        </p:spPr>
        <p:txBody>
          <a:bodyPr wrap="square">
            <a:spAutoFit/>
          </a:bodyPr>
          <a:lstStyle/>
          <a:p>
            <a:pPr marL="0" indent="0" algn="l">
              <a:buNone/>
            </a:pPr>
            <a:endParaRPr lang="en-US" sz="1800" b="1" i="0" u="none" strike="noStrike" baseline="0" dirty="0">
              <a:latin typeface="JansonTextLTStd-Roman"/>
            </a:endParaRPr>
          </a:p>
        </p:txBody>
      </p:sp>
      <p:sp>
        <p:nvSpPr>
          <p:cNvPr id="9" name="Content Placeholder 2">
            <a:extLst>
              <a:ext uri="{FF2B5EF4-FFF2-40B4-BE49-F238E27FC236}">
                <a16:creationId xmlns:a16="http://schemas.microsoft.com/office/drawing/2014/main" id="{80186E4F-F807-4C3B-BDFD-A722D341F85D}"/>
              </a:ext>
            </a:extLst>
          </p:cNvPr>
          <p:cNvSpPr txBox="1">
            <a:spLocks/>
          </p:cNvSpPr>
          <p:nvPr/>
        </p:nvSpPr>
        <p:spPr>
          <a:xfrm>
            <a:off x="6831283" y="1896819"/>
            <a:ext cx="3173329" cy="4889463"/>
          </a:xfrm>
          <a:prstGeom prst="rect">
            <a:avLst/>
          </a:prstGeom>
        </p:spPr>
        <p:txBody>
          <a:bodyPr vert="horz" lIns="91440" tIns="45720" rIns="91440" bIns="45720" numCol="1"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l">
              <a:buNone/>
            </a:pPr>
            <a:endParaRPr lang="en-US" sz="1000" b="1" i="0" u="none" strike="noStrike" baseline="0" dirty="0">
              <a:latin typeface="JansonTextLTStd-Roman"/>
            </a:endParaRPr>
          </a:p>
        </p:txBody>
      </p:sp>
      <p:pic>
        <p:nvPicPr>
          <p:cNvPr id="6" name="Picture 5">
            <a:extLst>
              <a:ext uri="{FF2B5EF4-FFF2-40B4-BE49-F238E27FC236}">
                <a16:creationId xmlns:a16="http://schemas.microsoft.com/office/drawing/2014/main" id="{576E0C96-544D-410A-8700-73A9E25B2EC5}"/>
              </a:ext>
            </a:extLst>
          </p:cNvPr>
          <p:cNvPicPr>
            <a:picLocks noChangeAspect="1"/>
          </p:cNvPicPr>
          <p:nvPr/>
        </p:nvPicPr>
        <p:blipFill>
          <a:blip r:embed="rId2"/>
          <a:stretch>
            <a:fillRect/>
          </a:stretch>
        </p:blipFill>
        <p:spPr>
          <a:xfrm>
            <a:off x="6184052" y="1861782"/>
            <a:ext cx="5509847" cy="4996218"/>
          </a:xfrm>
          <a:prstGeom prst="rect">
            <a:avLst/>
          </a:prstGeom>
        </p:spPr>
      </p:pic>
    </p:spTree>
    <p:extLst>
      <p:ext uri="{BB962C8B-B14F-4D97-AF65-F5344CB8AC3E}">
        <p14:creationId xmlns:p14="http://schemas.microsoft.com/office/powerpoint/2010/main" val="21523841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9DA8-1FDD-467D-B86D-4C43A898CEE9}"/>
              </a:ext>
            </a:extLst>
          </p:cNvPr>
          <p:cNvSpPr>
            <a:spLocks noGrp="1"/>
          </p:cNvSpPr>
          <p:nvPr>
            <p:ph type="title"/>
          </p:nvPr>
        </p:nvSpPr>
        <p:spPr/>
        <p:txBody>
          <a:bodyPr/>
          <a:lstStyle/>
          <a:p>
            <a:r>
              <a:rPr lang="en-US" sz="2800" dirty="0"/>
              <a:t>To Style a Form for a Tablet Viewport</a:t>
            </a:r>
            <a:endParaRPr lang="en-US" dirty="0"/>
          </a:p>
        </p:txBody>
      </p:sp>
      <p:sp>
        <p:nvSpPr>
          <p:cNvPr id="3" name="Content Placeholder 2">
            <a:extLst>
              <a:ext uri="{FF2B5EF4-FFF2-40B4-BE49-F238E27FC236}">
                <a16:creationId xmlns:a16="http://schemas.microsoft.com/office/drawing/2014/main" id="{7C9953F0-DE34-46C2-974F-1DFF835D9766}"/>
              </a:ext>
            </a:extLst>
          </p:cNvPr>
          <p:cNvSpPr>
            <a:spLocks noGrp="1"/>
          </p:cNvSpPr>
          <p:nvPr>
            <p:ph idx="1"/>
          </p:nvPr>
        </p:nvSpPr>
        <p:spPr>
          <a:xfrm>
            <a:off x="581192" y="2169460"/>
            <a:ext cx="3876508" cy="4186516"/>
          </a:xfrm>
        </p:spPr>
        <p:txBody>
          <a:bodyPr anchor="ctr"/>
          <a:lstStyle/>
          <a:p>
            <a:pPr algn="l">
              <a:buFont typeface="Wingdings" panose="05000000000000000000" pitchFamily="2" charset="2"/>
              <a:buChar char="Ø"/>
            </a:pPr>
            <a:r>
              <a:rPr lang="en-US" sz="1800" b="0" i="0" u="none" strike="noStrike" baseline="0" dirty="0">
                <a:latin typeface="FrutigerLTStd-Roman"/>
              </a:rPr>
              <a:t>Save your changes, refresh contact.html in your browser, and select the tablet viewport, and then scroll down if necessary to view the changes (Figure 8–64).</a:t>
            </a:r>
            <a:endParaRPr lang="en-US" dirty="0"/>
          </a:p>
        </p:txBody>
      </p:sp>
      <p:pic>
        <p:nvPicPr>
          <p:cNvPr id="5" name="Picture 4">
            <a:extLst>
              <a:ext uri="{FF2B5EF4-FFF2-40B4-BE49-F238E27FC236}">
                <a16:creationId xmlns:a16="http://schemas.microsoft.com/office/drawing/2014/main" id="{5836BEB5-79D8-49D4-A3F6-120B4AD34D49}"/>
              </a:ext>
            </a:extLst>
          </p:cNvPr>
          <p:cNvPicPr>
            <a:picLocks noChangeAspect="1"/>
          </p:cNvPicPr>
          <p:nvPr/>
        </p:nvPicPr>
        <p:blipFill>
          <a:blip r:embed="rId2"/>
          <a:stretch>
            <a:fillRect/>
          </a:stretch>
        </p:blipFill>
        <p:spPr>
          <a:xfrm>
            <a:off x="4933920" y="2095500"/>
            <a:ext cx="6676888" cy="4391025"/>
          </a:xfrm>
          <a:prstGeom prst="rect">
            <a:avLst/>
          </a:prstGeom>
        </p:spPr>
      </p:pic>
    </p:spTree>
    <p:extLst>
      <p:ext uri="{BB962C8B-B14F-4D97-AF65-F5344CB8AC3E}">
        <p14:creationId xmlns:p14="http://schemas.microsoft.com/office/powerpoint/2010/main" val="39801364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1D5A-8FA4-43E9-9A1B-4258D88BC92B}"/>
              </a:ext>
            </a:extLst>
          </p:cNvPr>
          <p:cNvSpPr>
            <a:spLocks noGrp="1"/>
          </p:cNvSpPr>
          <p:nvPr>
            <p:ph type="title"/>
          </p:nvPr>
        </p:nvSpPr>
        <p:spPr/>
        <p:txBody>
          <a:bodyPr/>
          <a:lstStyle/>
          <a:p>
            <a:r>
              <a:rPr lang="en-US" dirty="0"/>
              <a:t>To Style a Form for a Desktop Viewport</a:t>
            </a:r>
          </a:p>
        </p:txBody>
      </p:sp>
      <p:sp>
        <p:nvSpPr>
          <p:cNvPr id="3" name="Content Placeholder 2">
            <a:extLst>
              <a:ext uri="{FF2B5EF4-FFF2-40B4-BE49-F238E27FC236}">
                <a16:creationId xmlns:a16="http://schemas.microsoft.com/office/drawing/2014/main" id="{04DEE014-7AF1-4F36-8CA3-47B1FE6D0365}"/>
              </a:ext>
            </a:extLst>
          </p:cNvPr>
          <p:cNvSpPr>
            <a:spLocks noGrp="1"/>
          </p:cNvSpPr>
          <p:nvPr>
            <p:ph idx="1"/>
          </p:nvPr>
        </p:nvSpPr>
        <p:spPr>
          <a:xfrm>
            <a:off x="581192" y="2180496"/>
            <a:ext cx="11029616" cy="4256163"/>
          </a:xfrm>
        </p:spPr>
        <p:txBody>
          <a:bodyPr/>
          <a:lstStyle/>
          <a:p>
            <a:pPr marL="0" indent="0" algn="ctr">
              <a:buNone/>
            </a:pPr>
            <a:r>
              <a:rPr lang="en-US" sz="1800" b="0" i="0" u="none" strike="noStrike" baseline="0" dirty="0">
                <a:latin typeface="JansonTextLTStd-Roman"/>
              </a:rPr>
              <a:t>Now that you have styled the form for a mobile and tablet viewports, you can style the form for a desktop</a:t>
            </a:r>
          </a:p>
          <a:p>
            <a:pPr marL="0" indent="0" algn="ctr">
              <a:buNone/>
            </a:pPr>
            <a:r>
              <a:rPr lang="en-US" sz="1800" b="0" i="0" u="none" strike="noStrike" baseline="0" dirty="0">
                <a:latin typeface="JansonTextLTStd-Roman"/>
              </a:rPr>
              <a:t>viewport. </a:t>
            </a:r>
            <a:r>
              <a:rPr lang="en-US" sz="1800" b="1" i="1" u="none" strike="noStrike" baseline="0" dirty="0">
                <a:latin typeface="JansonTextLTStd-BoldItalic"/>
              </a:rPr>
              <a:t>Why? </a:t>
            </a:r>
            <a:r>
              <a:rPr lang="en-US" sz="1800" b="0" i="1" u="none" strike="noStrike" baseline="0" dirty="0">
                <a:latin typeface="JansonTextLTStd-Italic"/>
              </a:rPr>
              <a:t>The desktop viewport provides more space to modify the form layout to use to three columns. </a:t>
            </a:r>
            <a:r>
              <a:rPr lang="en-US" sz="1800" b="0" i="0" u="none" strike="noStrike" baseline="0" dirty="0">
                <a:latin typeface="JansonTextLTStd-Roman"/>
              </a:rPr>
              <a:t>First, </a:t>
            </a:r>
          </a:p>
          <a:p>
            <a:pPr marL="0" indent="0" algn="ctr">
              <a:buNone/>
            </a:pPr>
            <a:r>
              <a:rPr lang="en-US" sz="1800" b="0" i="0" u="none" strike="noStrike" baseline="0" dirty="0">
                <a:latin typeface="JansonTextLTStd-Roman"/>
              </a:rPr>
              <a:t>create a style rule that sets the form width to auto. Next, create a style rule for the form-grid class selector that sets </a:t>
            </a:r>
          </a:p>
          <a:p>
            <a:pPr marL="0" indent="0" algn="ctr">
              <a:buNone/>
            </a:pPr>
            <a:r>
              <a:rPr lang="en-US" sz="1800" b="0" i="0" u="none" strike="noStrike" baseline="0" dirty="0">
                <a:latin typeface="JansonTextLTStd-Roman"/>
              </a:rPr>
              <a:t>the display to a grid with three columns and sets the grid gap to 20px. Finally, create a style rule for the </a:t>
            </a:r>
            <a:r>
              <a:rPr lang="en-US" sz="1800" b="0" i="0" u="none" strike="noStrike" baseline="0" dirty="0" err="1">
                <a:latin typeface="JansonTextLTStd-Roman"/>
              </a:rPr>
              <a:t>btn</a:t>
            </a:r>
            <a:r>
              <a:rPr lang="en-US" sz="1800" b="0" i="0" u="none" strike="noStrike" baseline="0" dirty="0">
                <a:latin typeface="JansonTextLTStd-Roman"/>
              </a:rPr>
              <a:t> class</a:t>
            </a:r>
          </a:p>
          <a:p>
            <a:pPr marL="0" indent="0" algn="ctr">
              <a:buNone/>
            </a:pPr>
            <a:r>
              <a:rPr lang="en-US" sz="1800" b="0" i="0" u="none" strike="noStrike" baseline="0" dirty="0">
                <a:latin typeface="JansonTextLTStd-Roman"/>
              </a:rPr>
              <a:t>selector that spans the Submit button across the three columns. The following steps create style rules for a form</a:t>
            </a:r>
          </a:p>
          <a:p>
            <a:pPr marL="0" indent="0" algn="ctr">
              <a:buNone/>
            </a:pPr>
            <a:r>
              <a:rPr lang="en-US" sz="1800" b="0" i="0" u="none" strike="noStrike" baseline="0" dirty="0">
                <a:latin typeface="JansonTextLTStd-Roman"/>
              </a:rPr>
              <a:t>elements within the desktop media query of the styles.css file.</a:t>
            </a:r>
            <a:endParaRPr lang="en-US" dirty="0"/>
          </a:p>
        </p:txBody>
      </p:sp>
    </p:spTree>
    <p:extLst>
      <p:ext uri="{BB962C8B-B14F-4D97-AF65-F5344CB8AC3E}">
        <p14:creationId xmlns:p14="http://schemas.microsoft.com/office/powerpoint/2010/main" val="9422648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1D5A-8FA4-43E9-9A1B-4258D88BC92B}"/>
              </a:ext>
            </a:extLst>
          </p:cNvPr>
          <p:cNvSpPr>
            <a:spLocks noGrp="1"/>
          </p:cNvSpPr>
          <p:nvPr>
            <p:ph type="title"/>
          </p:nvPr>
        </p:nvSpPr>
        <p:spPr/>
        <p:txBody>
          <a:bodyPr/>
          <a:lstStyle/>
          <a:p>
            <a:r>
              <a:rPr lang="en-US" dirty="0"/>
              <a:t>To Style a Form for a Desktop Viewport</a:t>
            </a:r>
          </a:p>
        </p:txBody>
      </p:sp>
      <p:sp>
        <p:nvSpPr>
          <p:cNvPr id="3" name="Content Placeholder 2">
            <a:extLst>
              <a:ext uri="{FF2B5EF4-FFF2-40B4-BE49-F238E27FC236}">
                <a16:creationId xmlns:a16="http://schemas.microsoft.com/office/drawing/2014/main" id="{04DEE014-7AF1-4F36-8CA3-47B1FE6D0365}"/>
              </a:ext>
            </a:extLst>
          </p:cNvPr>
          <p:cNvSpPr>
            <a:spLocks noGrp="1"/>
          </p:cNvSpPr>
          <p:nvPr>
            <p:ph idx="1"/>
          </p:nvPr>
        </p:nvSpPr>
        <p:spPr>
          <a:xfrm>
            <a:off x="581192" y="2180495"/>
            <a:ext cx="5486400" cy="4390633"/>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429 and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430 and 431.</a:t>
            </a:r>
          </a:p>
          <a:p>
            <a:pPr algn="l">
              <a:buFont typeface="Wingdings" panose="05000000000000000000" pitchFamily="2" charset="2"/>
              <a:buChar char="Ø"/>
            </a:pPr>
            <a:r>
              <a:rPr lang="en-US" sz="1800" b="0" i="0" u="none" strike="noStrike" baseline="0" dirty="0">
                <a:solidFill>
                  <a:srgbClr val="000000"/>
                </a:solidFill>
                <a:latin typeface="FrutigerLTStd-Roman"/>
              </a:rPr>
              <a:t>On Line 431, type </a:t>
            </a:r>
            <a:r>
              <a:rPr lang="en-US" sz="1800" b="1" i="0" u="none" strike="noStrike" baseline="0" dirty="0">
                <a:solidFill>
                  <a:srgbClr val="000000"/>
                </a:solidFill>
                <a:latin typeface="CourierStd-Bold"/>
              </a:rPr>
              <a:t>/* Desktop Viewport: Style rules for form elements */ </a:t>
            </a:r>
            <a:r>
              <a:rPr lang="en-US" sz="1800" b="0" i="0" u="none" strike="noStrike" baseline="0" dirty="0">
                <a:solidFill>
                  <a:srgbClr val="000000"/>
                </a:solidFill>
                <a:latin typeface="FrutigerLTStd-Roman"/>
              </a:rPr>
              <a:t>to add a comment.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432, and then type </a:t>
            </a:r>
            <a:r>
              <a:rPr lang="en-US" sz="1800" b="1" i="0" u="none" strike="noStrike" baseline="0" dirty="0">
                <a:solidFill>
                  <a:srgbClr val="000000"/>
                </a:solidFill>
                <a:latin typeface="CourierStd-Bold"/>
              </a:rPr>
              <a:t>form { </a:t>
            </a:r>
            <a:r>
              <a:rPr lang="en-US" sz="1800" b="0" i="0" u="none" strike="noStrike" baseline="0" dirty="0">
                <a:solidFill>
                  <a:srgbClr val="000000"/>
                </a:solidFill>
                <a:latin typeface="FrutigerLTStd-Roman"/>
              </a:rPr>
              <a:t>to add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433, increase the indent, and then type </a:t>
            </a:r>
            <a:r>
              <a:rPr lang="en-US" sz="1800" b="1" i="0" u="none" strike="noStrike" baseline="0" dirty="0">
                <a:solidFill>
                  <a:srgbClr val="000000"/>
                </a:solidFill>
                <a:latin typeface="CourierStd-Bold"/>
              </a:rPr>
              <a:t>width: auto;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434,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a:t>
            </a:r>
            <a:endParaRPr lang="en-US" dirty="0"/>
          </a:p>
        </p:txBody>
      </p:sp>
      <p:pic>
        <p:nvPicPr>
          <p:cNvPr id="5" name="Picture 4">
            <a:extLst>
              <a:ext uri="{FF2B5EF4-FFF2-40B4-BE49-F238E27FC236}">
                <a16:creationId xmlns:a16="http://schemas.microsoft.com/office/drawing/2014/main" id="{B180848E-D4CF-4BA7-ACC3-B5C351C6B1FD}"/>
              </a:ext>
            </a:extLst>
          </p:cNvPr>
          <p:cNvPicPr>
            <a:picLocks noChangeAspect="1"/>
          </p:cNvPicPr>
          <p:nvPr/>
        </p:nvPicPr>
        <p:blipFill>
          <a:blip r:embed="rId2"/>
          <a:stretch>
            <a:fillRect/>
          </a:stretch>
        </p:blipFill>
        <p:spPr>
          <a:xfrm>
            <a:off x="6124408" y="2852709"/>
            <a:ext cx="5486400" cy="3046204"/>
          </a:xfrm>
          <a:prstGeom prst="rect">
            <a:avLst/>
          </a:prstGeom>
        </p:spPr>
      </p:pic>
    </p:spTree>
    <p:extLst>
      <p:ext uri="{BB962C8B-B14F-4D97-AF65-F5344CB8AC3E}">
        <p14:creationId xmlns:p14="http://schemas.microsoft.com/office/powerpoint/2010/main" val="10637651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1D5A-8FA4-43E9-9A1B-4258D88BC92B}"/>
              </a:ext>
            </a:extLst>
          </p:cNvPr>
          <p:cNvSpPr>
            <a:spLocks noGrp="1"/>
          </p:cNvSpPr>
          <p:nvPr>
            <p:ph type="title"/>
          </p:nvPr>
        </p:nvSpPr>
        <p:spPr/>
        <p:txBody>
          <a:bodyPr/>
          <a:lstStyle/>
          <a:p>
            <a:r>
              <a:rPr lang="en-US" dirty="0"/>
              <a:t>To Style a Form for a Desktop Viewport</a:t>
            </a:r>
          </a:p>
        </p:txBody>
      </p:sp>
      <p:sp>
        <p:nvSpPr>
          <p:cNvPr id="3" name="Content Placeholder 2">
            <a:extLst>
              <a:ext uri="{FF2B5EF4-FFF2-40B4-BE49-F238E27FC236}">
                <a16:creationId xmlns:a16="http://schemas.microsoft.com/office/drawing/2014/main" id="{04DEE014-7AF1-4F36-8CA3-47B1FE6D0365}"/>
              </a:ext>
            </a:extLst>
          </p:cNvPr>
          <p:cNvSpPr>
            <a:spLocks noGrp="1"/>
          </p:cNvSpPr>
          <p:nvPr>
            <p:ph idx="1"/>
          </p:nvPr>
        </p:nvSpPr>
        <p:spPr>
          <a:xfrm>
            <a:off x="581192" y="2180495"/>
            <a:ext cx="5486400" cy="4390633"/>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435 and 436.</a:t>
            </a:r>
          </a:p>
          <a:p>
            <a:pPr algn="l">
              <a:buFont typeface="Wingdings" panose="05000000000000000000" pitchFamily="2" charset="2"/>
              <a:buChar char="Ø"/>
            </a:pPr>
            <a:r>
              <a:rPr lang="en-US" sz="1800" b="0" i="0" u="none" strike="noStrike" baseline="0" dirty="0">
                <a:solidFill>
                  <a:srgbClr val="000000"/>
                </a:solidFill>
                <a:latin typeface="FrutigerLTStd-Roman"/>
              </a:rPr>
              <a:t>On Line 436, type </a:t>
            </a:r>
            <a:r>
              <a:rPr lang="en-US" sz="1800" b="1" i="0" u="none" strike="noStrike" baseline="0" dirty="0">
                <a:solidFill>
                  <a:srgbClr val="000000"/>
                </a:solidFill>
                <a:latin typeface="CourierStd-Bold"/>
              </a:rPr>
              <a:t>.form-grid { </a:t>
            </a:r>
            <a:r>
              <a:rPr lang="en-US" sz="1800" b="0" i="0" u="none" strike="noStrike" baseline="0" dirty="0">
                <a:solidFill>
                  <a:srgbClr val="000000"/>
                </a:solidFill>
                <a:latin typeface="FrutigerLTStd-Roman"/>
              </a:rPr>
              <a:t>to add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437, increase the indent, and then type </a:t>
            </a:r>
            <a:r>
              <a:rPr lang="en-US" sz="1800" b="1" i="0" u="none" strike="noStrike" baseline="0" dirty="0">
                <a:solidFill>
                  <a:srgbClr val="000000"/>
                </a:solidFill>
                <a:latin typeface="CourierStd-Bold"/>
              </a:rPr>
              <a:t>display: grid;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438, and then type </a:t>
            </a:r>
            <a:r>
              <a:rPr lang="en-US" sz="1800" b="1" i="0" u="none" strike="noStrike" baseline="0" dirty="0">
                <a:solidFill>
                  <a:srgbClr val="000000"/>
                </a:solidFill>
                <a:latin typeface="CourierStd-Bold"/>
              </a:rPr>
              <a:t>grid-template-columns: auto </a:t>
            </a:r>
            <a:r>
              <a:rPr lang="en-US" sz="1800" b="1" i="0" u="none" strike="noStrike" baseline="0" dirty="0" err="1">
                <a:solidFill>
                  <a:srgbClr val="000000"/>
                </a:solidFill>
                <a:latin typeface="CourierStd-Bold"/>
              </a:rPr>
              <a:t>auto</a:t>
            </a:r>
            <a:r>
              <a:rPr lang="en-US" sz="1800" b="1" i="0" u="none" strike="noStrike" baseline="0" dirty="0">
                <a:solidFill>
                  <a:srgbClr val="000000"/>
                </a:solidFill>
                <a:latin typeface="CourierStd-Bold"/>
              </a:rPr>
              <a:t> </a:t>
            </a:r>
            <a:r>
              <a:rPr lang="en-US" sz="1800" b="1" i="0" u="none" strike="noStrike" baseline="0" dirty="0" err="1">
                <a:solidFill>
                  <a:srgbClr val="000000"/>
                </a:solidFill>
                <a:latin typeface="CourierStd-Bold"/>
              </a:rPr>
              <a:t>auto</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439, and then type </a:t>
            </a:r>
            <a:r>
              <a:rPr lang="en-US" sz="1800" b="1" i="0" u="none" strike="noStrike" baseline="0" dirty="0">
                <a:solidFill>
                  <a:srgbClr val="000000"/>
                </a:solidFill>
                <a:latin typeface="CourierStd-Bold"/>
              </a:rPr>
              <a:t>grid-gap: 20px; </a:t>
            </a:r>
            <a:r>
              <a:rPr lang="en-US" sz="1800" b="0" i="0" u="none" strike="noStrike" baseline="0" dirty="0">
                <a:solidFill>
                  <a:srgbClr val="000000"/>
                </a:solidFill>
                <a:latin typeface="FrutigerLTStd-Roman"/>
              </a:rPr>
              <a:t>to insert a declaration.).</a:t>
            </a:r>
            <a:endParaRPr lang="en-US" dirty="0"/>
          </a:p>
        </p:txBody>
      </p:sp>
      <p:pic>
        <p:nvPicPr>
          <p:cNvPr id="5" name="Picture 4">
            <a:extLst>
              <a:ext uri="{FF2B5EF4-FFF2-40B4-BE49-F238E27FC236}">
                <a16:creationId xmlns:a16="http://schemas.microsoft.com/office/drawing/2014/main" id="{B180848E-D4CF-4BA7-ACC3-B5C351C6B1FD}"/>
              </a:ext>
            </a:extLst>
          </p:cNvPr>
          <p:cNvPicPr>
            <a:picLocks noChangeAspect="1"/>
          </p:cNvPicPr>
          <p:nvPr/>
        </p:nvPicPr>
        <p:blipFill>
          <a:blip r:embed="rId2"/>
          <a:stretch>
            <a:fillRect/>
          </a:stretch>
        </p:blipFill>
        <p:spPr>
          <a:xfrm>
            <a:off x="6124408" y="2852709"/>
            <a:ext cx="5486400" cy="3046204"/>
          </a:xfrm>
          <a:prstGeom prst="rect">
            <a:avLst/>
          </a:prstGeom>
        </p:spPr>
      </p:pic>
    </p:spTree>
    <p:extLst>
      <p:ext uri="{BB962C8B-B14F-4D97-AF65-F5344CB8AC3E}">
        <p14:creationId xmlns:p14="http://schemas.microsoft.com/office/powerpoint/2010/main" val="26419836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1D5A-8FA4-43E9-9A1B-4258D88BC92B}"/>
              </a:ext>
            </a:extLst>
          </p:cNvPr>
          <p:cNvSpPr>
            <a:spLocks noGrp="1"/>
          </p:cNvSpPr>
          <p:nvPr>
            <p:ph type="title"/>
          </p:nvPr>
        </p:nvSpPr>
        <p:spPr/>
        <p:txBody>
          <a:bodyPr/>
          <a:lstStyle/>
          <a:p>
            <a:r>
              <a:rPr lang="en-US" dirty="0"/>
              <a:t>To Style a Form for a Desktop Viewport</a:t>
            </a:r>
          </a:p>
        </p:txBody>
      </p:sp>
      <p:sp>
        <p:nvSpPr>
          <p:cNvPr id="3" name="Content Placeholder 2">
            <a:extLst>
              <a:ext uri="{FF2B5EF4-FFF2-40B4-BE49-F238E27FC236}">
                <a16:creationId xmlns:a16="http://schemas.microsoft.com/office/drawing/2014/main" id="{04DEE014-7AF1-4F36-8CA3-47B1FE6D0365}"/>
              </a:ext>
            </a:extLst>
          </p:cNvPr>
          <p:cNvSpPr>
            <a:spLocks noGrp="1"/>
          </p:cNvSpPr>
          <p:nvPr>
            <p:ph idx="1"/>
          </p:nvPr>
        </p:nvSpPr>
        <p:spPr>
          <a:xfrm>
            <a:off x="581192" y="2180495"/>
            <a:ext cx="5486400" cy="4390633"/>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440,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441 and 442.</a:t>
            </a:r>
          </a:p>
          <a:p>
            <a:pPr algn="l">
              <a:buFont typeface="Wingdings" panose="05000000000000000000" pitchFamily="2" charset="2"/>
              <a:buChar char="Ø"/>
            </a:pPr>
            <a:r>
              <a:rPr lang="en-US" sz="1800" b="0" i="0" u="none" strike="noStrike" baseline="0" dirty="0">
                <a:solidFill>
                  <a:srgbClr val="000000"/>
                </a:solidFill>
                <a:latin typeface="FrutigerLTStd-Roman"/>
              </a:rPr>
              <a:t>On Line 442, type </a:t>
            </a:r>
            <a:r>
              <a:rPr lang="en-US" sz="1800" b="1" i="0" u="none" strike="noStrike" baseline="0" dirty="0">
                <a:solidFill>
                  <a:srgbClr val="000000"/>
                </a:solidFill>
                <a:latin typeface="CourierStd-Bold"/>
              </a:rPr>
              <a:t>.</a:t>
            </a:r>
            <a:r>
              <a:rPr lang="en-US" sz="1800" b="1" i="0" u="none" strike="noStrike" baseline="0" dirty="0" err="1">
                <a:solidFill>
                  <a:srgbClr val="000000"/>
                </a:solidFill>
                <a:latin typeface="CourierStd-Bold"/>
              </a:rPr>
              <a:t>btn</a:t>
            </a:r>
            <a:r>
              <a:rPr lang="en-US" sz="1800" b="1" i="0" u="none" strike="noStrike" baseline="0" dirty="0">
                <a:solidFill>
                  <a:srgbClr val="000000"/>
                </a:solidFill>
                <a:latin typeface="CourierStd-Bold"/>
              </a:rPr>
              <a:t> { </a:t>
            </a:r>
            <a:r>
              <a:rPr lang="en-US" sz="1800" b="0" i="0" u="none" strike="noStrike" baseline="0" dirty="0">
                <a:solidFill>
                  <a:srgbClr val="000000"/>
                </a:solidFill>
                <a:latin typeface="FrutigerLTStd-Roman"/>
              </a:rPr>
              <a:t>to insert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443, increase the indent, and then type </a:t>
            </a:r>
            <a:r>
              <a:rPr lang="en-US" sz="1800" b="1" i="0" u="none" strike="noStrike" baseline="0" dirty="0">
                <a:solidFill>
                  <a:srgbClr val="000000"/>
                </a:solidFill>
                <a:latin typeface="CourierStd-Bold"/>
              </a:rPr>
              <a:t>grid-column: 1 / span 3;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444,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8–65).</a:t>
            </a:r>
            <a:endParaRPr lang="en-US" dirty="0"/>
          </a:p>
        </p:txBody>
      </p:sp>
      <p:pic>
        <p:nvPicPr>
          <p:cNvPr id="5" name="Picture 4">
            <a:extLst>
              <a:ext uri="{FF2B5EF4-FFF2-40B4-BE49-F238E27FC236}">
                <a16:creationId xmlns:a16="http://schemas.microsoft.com/office/drawing/2014/main" id="{B180848E-D4CF-4BA7-ACC3-B5C351C6B1FD}"/>
              </a:ext>
            </a:extLst>
          </p:cNvPr>
          <p:cNvPicPr>
            <a:picLocks noChangeAspect="1"/>
          </p:cNvPicPr>
          <p:nvPr/>
        </p:nvPicPr>
        <p:blipFill>
          <a:blip r:embed="rId2"/>
          <a:stretch>
            <a:fillRect/>
          </a:stretch>
        </p:blipFill>
        <p:spPr>
          <a:xfrm>
            <a:off x="6124408" y="2852709"/>
            <a:ext cx="5486400" cy="3046204"/>
          </a:xfrm>
          <a:prstGeom prst="rect">
            <a:avLst/>
          </a:prstGeom>
        </p:spPr>
      </p:pic>
    </p:spTree>
    <p:extLst>
      <p:ext uri="{BB962C8B-B14F-4D97-AF65-F5344CB8AC3E}">
        <p14:creationId xmlns:p14="http://schemas.microsoft.com/office/powerpoint/2010/main" val="6897654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1D5A-8FA4-43E9-9A1B-4258D88BC92B}"/>
              </a:ext>
            </a:extLst>
          </p:cNvPr>
          <p:cNvSpPr>
            <a:spLocks noGrp="1"/>
          </p:cNvSpPr>
          <p:nvPr>
            <p:ph type="title"/>
          </p:nvPr>
        </p:nvSpPr>
        <p:spPr/>
        <p:txBody>
          <a:bodyPr/>
          <a:lstStyle/>
          <a:p>
            <a:r>
              <a:rPr lang="en-US" dirty="0"/>
              <a:t>To Style the Nutrition Page for a Desktop Viewport</a:t>
            </a:r>
          </a:p>
        </p:txBody>
      </p:sp>
      <p:sp>
        <p:nvSpPr>
          <p:cNvPr id="3" name="Content Placeholder 2">
            <a:extLst>
              <a:ext uri="{FF2B5EF4-FFF2-40B4-BE49-F238E27FC236}">
                <a16:creationId xmlns:a16="http://schemas.microsoft.com/office/drawing/2014/main" id="{04DEE014-7AF1-4F36-8CA3-47B1FE6D0365}"/>
              </a:ext>
            </a:extLst>
          </p:cNvPr>
          <p:cNvSpPr>
            <a:spLocks noGrp="1"/>
          </p:cNvSpPr>
          <p:nvPr>
            <p:ph idx="1"/>
          </p:nvPr>
        </p:nvSpPr>
        <p:spPr>
          <a:xfrm>
            <a:off x="581193" y="2180495"/>
            <a:ext cx="4047958" cy="4010025"/>
          </a:xfrm>
        </p:spPr>
        <p:txBody>
          <a:bodyPr>
            <a:normAutofit/>
          </a:bodyPr>
          <a:lstStyle/>
          <a:p>
            <a:pPr algn="l">
              <a:buFont typeface="Wingdings" panose="05000000000000000000" pitchFamily="2" charset="2"/>
              <a:buChar char="Ø"/>
            </a:pPr>
            <a:r>
              <a:rPr lang="en-US" sz="1800" b="0" i="0" u="none" strike="noStrike" baseline="0" dirty="0">
                <a:latin typeface="FrutigerLTStd-Roman"/>
              </a:rPr>
              <a:t>Save your changes, refresh contact.html in your browser, and display the webpage in a desktop viewport (Figure 8–66).</a:t>
            </a:r>
            <a:endParaRPr lang="en-US" dirty="0"/>
          </a:p>
        </p:txBody>
      </p:sp>
      <p:pic>
        <p:nvPicPr>
          <p:cNvPr id="5" name="Picture 4">
            <a:extLst>
              <a:ext uri="{FF2B5EF4-FFF2-40B4-BE49-F238E27FC236}">
                <a16:creationId xmlns:a16="http://schemas.microsoft.com/office/drawing/2014/main" id="{08CB99F6-8A7A-4E9A-80B5-7D479DB97168}"/>
              </a:ext>
            </a:extLst>
          </p:cNvPr>
          <p:cNvPicPr>
            <a:picLocks noChangeAspect="1"/>
          </p:cNvPicPr>
          <p:nvPr/>
        </p:nvPicPr>
        <p:blipFill>
          <a:blip r:embed="rId2"/>
          <a:stretch>
            <a:fillRect/>
          </a:stretch>
        </p:blipFill>
        <p:spPr>
          <a:xfrm>
            <a:off x="4319420" y="2180495"/>
            <a:ext cx="7367587" cy="4084118"/>
          </a:xfrm>
          <a:prstGeom prst="rect">
            <a:avLst/>
          </a:prstGeom>
        </p:spPr>
      </p:pic>
    </p:spTree>
    <p:extLst>
      <p:ext uri="{BB962C8B-B14F-4D97-AF65-F5344CB8AC3E}">
        <p14:creationId xmlns:p14="http://schemas.microsoft.com/office/powerpoint/2010/main" val="17975960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6297-851B-49E0-9C5C-78FD0AE35780}"/>
              </a:ext>
            </a:extLst>
          </p:cNvPr>
          <p:cNvSpPr>
            <a:spLocks noGrp="1"/>
          </p:cNvSpPr>
          <p:nvPr>
            <p:ph type="title"/>
          </p:nvPr>
        </p:nvSpPr>
        <p:spPr/>
        <p:txBody>
          <a:bodyPr/>
          <a:lstStyle/>
          <a:p>
            <a:r>
              <a:rPr lang="en-US" dirty="0"/>
              <a:t>To Validate the Style Sheet</a:t>
            </a:r>
          </a:p>
        </p:txBody>
      </p:sp>
      <p:sp>
        <p:nvSpPr>
          <p:cNvPr id="3" name="Content Placeholder 2">
            <a:extLst>
              <a:ext uri="{FF2B5EF4-FFF2-40B4-BE49-F238E27FC236}">
                <a16:creationId xmlns:a16="http://schemas.microsoft.com/office/drawing/2014/main" id="{5340C19A-9C1D-4D2A-AD41-1593A6FA000D}"/>
              </a:ext>
            </a:extLst>
          </p:cNvPr>
          <p:cNvSpPr>
            <a:spLocks noGrp="1"/>
          </p:cNvSpPr>
          <p:nvPr>
            <p:ph idx="1"/>
          </p:nvPr>
        </p:nvSpPr>
        <p:spPr>
          <a:xfrm>
            <a:off x="581192" y="2133600"/>
            <a:ext cx="11029615" cy="4437529"/>
          </a:xfrm>
        </p:spPr>
        <p:txBody>
          <a:bodyPr>
            <a:normAutofit lnSpcReduction="10000"/>
          </a:bodyPr>
          <a:lstStyle/>
          <a:p>
            <a:pPr marL="0" indent="0" algn="l">
              <a:buNone/>
            </a:pPr>
            <a:r>
              <a:rPr lang="en-US" sz="1800" b="0" i="0" u="none" strike="noStrike" baseline="0" dirty="0">
                <a:solidFill>
                  <a:srgbClr val="000000"/>
                </a:solidFill>
                <a:latin typeface="JansonTextLTStd-Roman"/>
              </a:rPr>
              <a:t>Always run your files through W3C’s validator to check the document for errors. If the document has any errors, validating gives you a chance to identify and correct them. Validation is also an effective troubleshooting tool during the development process and adds a valuable level of professionalism to your work. The following steps validate a CSS document:</a:t>
            </a:r>
          </a:p>
          <a:p>
            <a:pPr marL="342900" indent="-342900" algn="l">
              <a:buFont typeface="+mj-lt"/>
              <a:buAutoNum type="arabicPeriod"/>
            </a:pPr>
            <a:r>
              <a:rPr lang="en-US" sz="1800" b="0" i="0" u="none" strike="noStrike" baseline="0" dirty="0">
                <a:solidFill>
                  <a:srgbClr val="000000"/>
                </a:solidFill>
                <a:latin typeface="FrutigerLTStd-Roman"/>
              </a:rPr>
              <a:t>Open your browser and type </a:t>
            </a:r>
            <a:r>
              <a:rPr lang="en-US" sz="1800" b="1" i="0" u="none" strike="noStrike" baseline="0" dirty="0">
                <a:solidFill>
                  <a:srgbClr val="000000"/>
                </a:solidFill>
                <a:latin typeface="CourierStd-Bold"/>
              </a:rPr>
              <a:t>http://jigsaw.w3.org/css-validator/ </a:t>
            </a:r>
            <a:r>
              <a:rPr lang="en-US" sz="1800" b="0" i="0" u="none" strike="noStrike" baseline="0" dirty="0">
                <a:solidFill>
                  <a:srgbClr val="000000"/>
                </a:solidFill>
                <a:latin typeface="FrutigerLTStd-Roman"/>
              </a:rPr>
              <a:t>in the address bar to display the W3C CSS Validation Service page.</a:t>
            </a:r>
          </a:p>
          <a:p>
            <a:pPr marL="342900" indent="-342900" algn="l">
              <a:buFont typeface="+mj-lt"/>
              <a:buAutoNum type="arabicPeriod"/>
            </a:pPr>
            <a:r>
              <a:rPr lang="en-US" sz="1800" b="0" i="0" u="none" strike="noStrike" baseline="0" dirty="0">
                <a:solidFill>
                  <a:srgbClr val="000000"/>
                </a:solidFill>
                <a:latin typeface="FrutigerLTStd-Roman"/>
              </a:rPr>
              <a:t>Tap or click the By file upload tab to display the Validate by file upload information.</a:t>
            </a:r>
          </a:p>
          <a:p>
            <a:pPr marL="342900" indent="-342900" algn="l">
              <a:buFont typeface="+mj-lt"/>
              <a:buAutoNum type="arabicPeriod"/>
            </a:pPr>
            <a:r>
              <a:rPr lang="en-US" sz="1800" b="0" i="0" u="none" strike="noStrike" baseline="0" dirty="0">
                <a:solidFill>
                  <a:srgbClr val="000000"/>
                </a:solidFill>
                <a:latin typeface="FrutigerLTStd-Roman"/>
              </a:rPr>
              <a:t>Tap or click the Browse button to display the Choose File to Upload dialog box.</a:t>
            </a:r>
          </a:p>
          <a:p>
            <a:pPr marL="342900" indent="-342900" algn="l">
              <a:buFont typeface="+mj-lt"/>
              <a:buAutoNum type="arabicPeriod"/>
            </a:pPr>
            <a:r>
              <a:rPr lang="en-US" sz="1800" b="0" i="0" u="none" strike="noStrike" baseline="0" dirty="0">
                <a:solidFill>
                  <a:srgbClr val="000000"/>
                </a:solidFill>
                <a:latin typeface="FrutigerLTStd-Roman"/>
              </a:rPr>
              <a:t>Navigate to your </a:t>
            </a:r>
            <a:r>
              <a:rPr lang="en-US" sz="1800" b="0" i="0" u="none" strike="noStrike" baseline="0" dirty="0" err="1">
                <a:solidFill>
                  <a:srgbClr val="000000"/>
                </a:solidFill>
                <a:latin typeface="FrutigerLTStd-Roman"/>
              </a:rPr>
              <a:t>css</a:t>
            </a:r>
            <a:r>
              <a:rPr lang="en-US" sz="1800" b="0" i="0" u="none" strike="noStrike" baseline="0" dirty="0">
                <a:solidFill>
                  <a:srgbClr val="000000"/>
                </a:solidFill>
                <a:latin typeface="FrutigerLTStd-Roman"/>
              </a:rPr>
              <a:t> folder to find the styles.css file.</a:t>
            </a:r>
          </a:p>
          <a:p>
            <a:pPr marL="342900" indent="-342900" algn="l">
              <a:buFont typeface="+mj-lt"/>
              <a:buAutoNum type="arabicPeriod"/>
            </a:pPr>
            <a:r>
              <a:rPr lang="en-US" sz="1800" b="0" i="0" u="none" strike="noStrike" baseline="0" dirty="0">
                <a:solidFill>
                  <a:srgbClr val="000000"/>
                </a:solidFill>
                <a:latin typeface="FrutigerLTStd-Roman"/>
              </a:rPr>
              <a:t>Tap or click the styles.css document to select it.</a:t>
            </a:r>
          </a:p>
          <a:p>
            <a:pPr marL="342900" indent="-342900" algn="l">
              <a:buFont typeface="+mj-lt"/>
              <a:buAutoNum type="arabicPeriod"/>
            </a:pPr>
            <a:r>
              <a:rPr lang="en-US" sz="1800" b="0" i="0" u="none" strike="noStrike" baseline="0" dirty="0">
                <a:solidFill>
                  <a:srgbClr val="000000"/>
                </a:solidFill>
                <a:latin typeface="FrutigerLTStd-Roman"/>
              </a:rPr>
              <a:t>Tap or click the Open button to upload the selected file to the W3C CSS validator.</a:t>
            </a:r>
          </a:p>
          <a:p>
            <a:pPr marL="342900" indent="-342900" algn="l">
              <a:buFont typeface="+mj-lt"/>
              <a:buAutoNum type="arabicPeriod"/>
            </a:pPr>
            <a:r>
              <a:rPr lang="en-US" sz="1800" b="0" i="0" u="none" strike="noStrike" baseline="0" dirty="0">
                <a:solidFill>
                  <a:srgbClr val="000000"/>
                </a:solidFill>
                <a:latin typeface="FrutigerLTStd-Roman"/>
              </a:rPr>
              <a:t>Tap or click the Check button to send the document through the validator and display the validation results page.</a:t>
            </a:r>
          </a:p>
          <a:p>
            <a:pPr marL="342900" indent="-342900" algn="l">
              <a:buFont typeface="+mj-lt"/>
              <a:buAutoNum type="arabicPeriod"/>
            </a:pPr>
            <a:r>
              <a:rPr lang="en-US" sz="1800" b="0" i="0" u="none" strike="noStrike" baseline="0" dirty="0">
                <a:solidFill>
                  <a:srgbClr val="000000"/>
                </a:solidFill>
                <a:latin typeface="FrutigerLTStd-Roman"/>
              </a:rPr>
              <a:t>If necessary, correct any errors, save your changes, and run through the validator again to revalidate the page.</a:t>
            </a:r>
            <a:endParaRPr lang="en-US" dirty="0"/>
          </a:p>
        </p:txBody>
      </p:sp>
    </p:spTree>
    <p:extLst>
      <p:ext uri="{BB962C8B-B14F-4D97-AF65-F5344CB8AC3E}">
        <p14:creationId xmlns:p14="http://schemas.microsoft.com/office/powerpoint/2010/main" val="23008271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CCE8-1C3F-4A33-9305-B19E2746FCD6}"/>
              </a:ext>
            </a:extLst>
          </p:cNvPr>
          <p:cNvSpPr>
            <a:spLocks noGrp="1"/>
          </p:cNvSpPr>
          <p:nvPr>
            <p:ph type="title"/>
          </p:nvPr>
        </p:nvSpPr>
        <p:spPr/>
        <p:txBody>
          <a:bodyPr/>
          <a:lstStyle/>
          <a:p>
            <a:r>
              <a:rPr lang="en-US" dirty="0"/>
              <a:t>To Validate the HTML Files</a:t>
            </a:r>
          </a:p>
        </p:txBody>
      </p:sp>
      <p:sp>
        <p:nvSpPr>
          <p:cNvPr id="3" name="Content Placeholder 2">
            <a:extLst>
              <a:ext uri="{FF2B5EF4-FFF2-40B4-BE49-F238E27FC236}">
                <a16:creationId xmlns:a16="http://schemas.microsoft.com/office/drawing/2014/main" id="{0ED8144D-493B-49F0-9057-D85A13EF0550}"/>
              </a:ext>
            </a:extLst>
          </p:cNvPr>
          <p:cNvSpPr>
            <a:spLocks noGrp="1"/>
          </p:cNvSpPr>
          <p:nvPr>
            <p:ph idx="1"/>
          </p:nvPr>
        </p:nvSpPr>
        <p:spPr>
          <a:xfrm>
            <a:off x="581192" y="2008094"/>
            <a:ext cx="11029615" cy="4688541"/>
          </a:xfrm>
        </p:spPr>
        <p:txBody>
          <a:bodyPr>
            <a:normAutofit fontScale="92500"/>
          </a:bodyPr>
          <a:lstStyle/>
          <a:p>
            <a:pPr marL="0" indent="0" algn="l">
              <a:buNone/>
            </a:pPr>
            <a:r>
              <a:rPr lang="en-US" sz="1800" b="0" i="0" u="none" strike="noStrike" baseline="0" dirty="0">
                <a:solidFill>
                  <a:srgbClr val="000000"/>
                </a:solidFill>
                <a:latin typeface="JansonTextLTStd-Roman"/>
              </a:rPr>
              <a:t>Every time you create a new webpage or modify an existing webpage, run it through W3C’s validator to check the document for errors. If any errors exist, you need to correct them. Validation is also an effective troubleshooting tool during the development process and adds a valuable level of professionalism to your work. The following steps validate an HTML document.</a:t>
            </a:r>
          </a:p>
          <a:p>
            <a:pPr marL="342900" indent="-342900" algn="l">
              <a:buFont typeface="+mj-lt"/>
              <a:buAutoNum type="arabicPeriod"/>
            </a:pPr>
            <a:r>
              <a:rPr lang="en-US" sz="1800" b="0" i="0" u="none" strike="noStrike" baseline="0" dirty="0">
                <a:solidFill>
                  <a:srgbClr val="000000"/>
                </a:solidFill>
                <a:latin typeface="FrutigerLTStd-Roman"/>
              </a:rPr>
              <a:t>Open your browser and type </a:t>
            </a:r>
            <a:r>
              <a:rPr lang="en-US" sz="1800" b="1" i="0" u="none" strike="noStrike" baseline="0" dirty="0">
                <a:solidFill>
                  <a:srgbClr val="000000"/>
                </a:solidFill>
                <a:latin typeface="CourierStd-Bold"/>
              </a:rPr>
              <a:t>http://validator.w3.org/ </a:t>
            </a:r>
            <a:r>
              <a:rPr lang="en-US" sz="1800" b="0" i="0" u="none" strike="noStrike" baseline="0" dirty="0">
                <a:solidFill>
                  <a:srgbClr val="000000"/>
                </a:solidFill>
                <a:latin typeface="FrutigerLTStd-Roman"/>
              </a:rPr>
              <a:t>in the address bar to display the W3C validator page.</a:t>
            </a:r>
          </a:p>
          <a:p>
            <a:pPr marL="342900" indent="-342900" algn="l">
              <a:buFont typeface="+mj-lt"/>
              <a:buAutoNum type="arabicPeriod"/>
            </a:pPr>
            <a:r>
              <a:rPr lang="en-US" sz="1800" b="0" i="0" u="none" strike="noStrike" baseline="0" dirty="0">
                <a:solidFill>
                  <a:srgbClr val="000000"/>
                </a:solidFill>
                <a:latin typeface="FrutigerLTStd-Roman"/>
              </a:rPr>
              <a:t>Tap or click the Validate by File Upload tab to display the Validate by File Upload information.</a:t>
            </a:r>
          </a:p>
          <a:p>
            <a:pPr marL="342900" indent="-342900" algn="l">
              <a:buFont typeface="+mj-lt"/>
              <a:buAutoNum type="arabicPeriod"/>
            </a:pPr>
            <a:r>
              <a:rPr lang="en-US" sz="1800" b="0" i="0" u="none" strike="noStrike" baseline="0" dirty="0">
                <a:solidFill>
                  <a:srgbClr val="000000"/>
                </a:solidFill>
                <a:latin typeface="FrutigerLTStd-Roman"/>
              </a:rPr>
              <a:t>Tap or click the Choose File button to display the Open dialog box.</a:t>
            </a:r>
          </a:p>
          <a:p>
            <a:pPr marL="342900" indent="-342900" algn="l">
              <a:buFont typeface="+mj-lt"/>
              <a:buAutoNum type="arabicPeriod"/>
            </a:pPr>
            <a:r>
              <a:rPr lang="en-US" sz="1800" b="0" i="0" u="none" strike="noStrike" baseline="0" dirty="0">
                <a:solidFill>
                  <a:srgbClr val="000000"/>
                </a:solidFill>
                <a:latin typeface="FrutigerLTStd-Roman"/>
              </a:rPr>
              <a:t>Navigate to your fitness folder to find the classes.html file.</a:t>
            </a:r>
          </a:p>
          <a:p>
            <a:pPr marL="342900" indent="-342900" algn="l">
              <a:buFont typeface="+mj-lt"/>
              <a:buAutoNum type="arabicPeriod"/>
            </a:pPr>
            <a:r>
              <a:rPr lang="en-US" sz="1800" b="0" i="0" u="none" strike="noStrike" baseline="0" dirty="0">
                <a:solidFill>
                  <a:srgbClr val="000000"/>
                </a:solidFill>
                <a:latin typeface="FrutigerLTStd-Roman"/>
              </a:rPr>
              <a:t>Tap or click the classes.html document to select it.</a:t>
            </a:r>
          </a:p>
          <a:p>
            <a:pPr marL="342900" indent="-342900" algn="l">
              <a:buFont typeface="+mj-lt"/>
              <a:buAutoNum type="arabicPeriod"/>
            </a:pPr>
            <a:r>
              <a:rPr lang="en-US" sz="1800" b="0" i="0" u="none" strike="noStrike" baseline="0" dirty="0">
                <a:solidFill>
                  <a:srgbClr val="000000"/>
                </a:solidFill>
                <a:latin typeface="FrutigerLTStd-Roman"/>
              </a:rPr>
              <a:t>Tap or click the Open button to upload it to the W3C validator.</a:t>
            </a:r>
          </a:p>
          <a:p>
            <a:pPr marL="342900" indent="-342900" algn="l">
              <a:buFont typeface="+mj-lt"/>
              <a:buAutoNum type="arabicPeriod"/>
            </a:pPr>
            <a:r>
              <a:rPr lang="en-US" sz="1800" b="0" i="0" u="none" strike="noStrike" baseline="0" dirty="0">
                <a:solidFill>
                  <a:srgbClr val="000000"/>
                </a:solidFill>
                <a:latin typeface="FrutigerLTStd-Roman"/>
              </a:rPr>
              <a:t>Tap or click the Check button to send the document through the validator and display the validation results page.</a:t>
            </a:r>
          </a:p>
          <a:p>
            <a:pPr marL="342900" indent="-342900" algn="l">
              <a:buFont typeface="+mj-lt"/>
              <a:buAutoNum type="arabicPeriod"/>
            </a:pPr>
            <a:r>
              <a:rPr lang="en-US" sz="1800" b="0" i="0" u="none" strike="noStrike" baseline="0" dirty="0">
                <a:solidFill>
                  <a:srgbClr val="000000"/>
                </a:solidFill>
                <a:latin typeface="FrutigerLTStd-Roman"/>
              </a:rPr>
              <a:t>If necessary, correct any errors, save your changes, and run through the validator again to revalidate the page.</a:t>
            </a:r>
          </a:p>
          <a:p>
            <a:pPr marL="342900" indent="-342900" algn="l">
              <a:buFont typeface="+mj-lt"/>
              <a:buAutoNum type="arabicPeriod"/>
            </a:pPr>
            <a:r>
              <a:rPr lang="en-US" sz="1800" b="0" i="0" u="none" strike="noStrike" baseline="0" dirty="0">
                <a:solidFill>
                  <a:srgbClr val="000000"/>
                </a:solidFill>
                <a:latin typeface="FrutigerLTStd-Roman"/>
              </a:rPr>
              <a:t>Follow these steps to validate the contact.html page and correct any errors.</a:t>
            </a:r>
            <a:endParaRPr lang="en-US" dirty="0"/>
          </a:p>
        </p:txBody>
      </p:sp>
    </p:spTree>
    <p:extLst>
      <p:ext uri="{BB962C8B-B14F-4D97-AF65-F5344CB8AC3E}">
        <p14:creationId xmlns:p14="http://schemas.microsoft.com/office/powerpoint/2010/main" val="35952064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3071-D266-4671-BF1A-272901C65051}"/>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565C0906-2C2B-4155-80F8-8F8D353ADA48}"/>
              </a:ext>
            </a:extLst>
          </p:cNvPr>
          <p:cNvSpPr>
            <a:spLocks noGrp="1"/>
          </p:cNvSpPr>
          <p:nvPr>
            <p:ph idx="1"/>
          </p:nvPr>
        </p:nvSpPr>
        <p:spPr>
          <a:xfrm>
            <a:off x="581192" y="2180496"/>
            <a:ext cx="11029615" cy="4229269"/>
          </a:xfrm>
        </p:spPr>
        <p:txBody>
          <a:bodyPr/>
          <a:lstStyle/>
          <a:p>
            <a:pPr marL="0" indent="0" algn="ctr">
              <a:buNone/>
            </a:pPr>
            <a:r>
              <a:rPr lang="en-US" sz="1800" b="0" i="0" u="none" strike="noStrike" baseline="0" dirty="0">
                <a:latin typeface="JansonTextLTStd-Roman"/>
              </a:rPr>
              <a:t>In this chapter, you learned how to include tables and forms on webpages. You created a table that displays</a:t>
            </a:r>
          </a:p>
          <a:p>
            <a:pPr marL="0" indent="0" algn="ctr">
              <a:buNone/>
            </a:pPr>
            <a:r>
              <a:rPr lang="en-US" sz="1800" b="0" i="0" u="none" strike="noStrike" baseline="0" dirty="0">
                <a:latin typeface="JansonTextLTStd-Roman"/>
              </a:rPr>
              <a:t>related information and then formatted it using CSS properties you have used before and one new property</a:t>
            </a:r>
          </a:p>
          <a:p>
            <a:pPr marL="0" indent="0" algn="ctr">
              <a:buNone/>
            </a:pPr>
            <a:r>
              <a:rPr lang="en-US" sz="1800" b="0" i="0" u="none" strike="noStrike" baseline="0" dirty="0">
                <a:latin typeface="JansonTextLTStd-Roman"/>
              </a:rPr>
              <a:t>specific to tables. You also learned about webpage forms and form controls, including the HTML elements,</a:t>
            </a:r>
          </a:p>
          <a:p>
            <a:pPr marL="0" indent="0" algn="ctr">
              <a:buNone/>
            </a:pPr>
            <a:r>
              <a:rPr lang="en-US" sz="1800" b="0" i="0" u="none" strike="noStrike" baseline="0" dirty="0">
                <a:latin typeface="JansonTextLTStd-Roman"/>
              </a:rPr>
              <a:t>attributes, and values for creating the controls you need. Finally, you used CSS styles to format a form for</a:t>
            </a:r>
          </a:p>
          <a:p>
            <a:pPr marL="0" indent="0" algn="ctr">
              <a:buNone/>
            </a:pPr>
            <a:r>
              <a:rPr lang="en-US" sz="1800" b="0" i="0" u="none" strike="noStrike" baseline="0" dirty="0">
                <a:latin typeface="JansonTextLTStd-Roman"/>
              </a:rPr>
              <a:t>mobile, tablet, and desktop viewports. The items listed below include all the new skills you have learned in this</a:t>
            </a:r>
          </a:p>
          <a:p>
            <a:pPr marL="0" indent="0" algn="ctr">
              <a:buNone/>
            </a:pPr>
            <a:r>
              <a:rPr lang="en-US" sz="1800" b="0" i="0" u="none" strike="noStrike" baseline="0" dirty="0">
                <a:latin typeface="JansonTextLTStd-Roman"/>
              </a:rPr>
              <a:t>chapter, with the tasks grouped by activity.</a:t>
            </a:r>
            <a:endParaRPr lang="en-US" dirty="0"/>
          </a:p>
        </p:txBody>
      </p:sp>
    </p:spTree>
    <p:extLst>
      <p:ext uri="{BB962C8B-B14F-4D97-AF65-F5344CB8AC3E}">
        <p14:creationId xmlns:p14="http://schemas.microsoft.com/office/powerpoint/2010/main" val="313967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3071-D266-4671-BF1A-272901C650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4D1EC5-AB79-4E7C-A1F0-91B329B0B026}"/>
              </a:ext>
            </a:extLst>
          </p:cNvPr>
          <p:cNvSpPr>
            <a:spLocks noGrp="1"/>
          </p:cNvSpPr>
          <p:nvPr>
            <p:ph idx="1"/>
          </p:nvPr>
        </p:nvSpPr>
        <p:spPr>
          <a:xfrm>
            <a:off x="448236" y="2043953"/>
            <a:ext cx="11277600" cy="4688541"/>
          </a:xfrm>
        </p:spPr>
        <p:txBody>
          <a:bodyPr numCol="2">
            <a:noAutofit/>
          </a:bodyPr>
          <a:lstStyle/>
          <a:p>
            <a:pPr marL="0" indent="0" algn="l">
              <a:buNone/>
            </a:pPr>
            <a:r>
              <a:rPr lang="en-US" sz="1800" b="1" i="0" u="none" strike="noStrike" baseline="0" dirty="0">
                <a:solidFill>
                  <a:srgbClr val="1A9AFF"/>
                </a:solidFill>
                <a:latin typeface="FrutigerLTStd-Bold"/>
              </a:rPr>
              <a:t>Discovering Tables</a:t>
            </a:r>
          </a:p>
          <a:p>
            <a:pPr marL="324000" lvl="1" indent="0">
              <a:buNone/>
            </a:pPr>
            <a:r>
              <a:rPr lang="en-US" sz="1800" b="0" i="0" u="none" strike="noStrike" baseline="0" dirty="0">
                <a:solidFill>
                  <a:srgbClr val="000000"/>
                </a:solidFill>
                <a:latin typeface="JansonTextLTStd-Roman"/>
              </a:rPr>
              <a:t>Add a Table to the Classes Page (HTML 411)</a:t>
            </a:r>
          </a:p>
          <a:p>
            <a:pPr marL="0" indent="0" algn="l">
              <a:buNone/>
            </a:pPr>
            <a:r>
              <a:rPr lang="en-US" sz="1800" b="1" i="0" u="none" strike="noStrike" baseline="0" dirty="0">
                <a:solidFill>
                  <a:srgbClr val="1A9AFF"/>
                </a:solidFill>
                <a:latin typeface="FrutigerLTStd-Bold"/>
              </a:rPr>
              <a:t>Styling Table Elements</a:t>
            </a:r>
          </a:p>
          <a:p>
            <a:pPr marL="324000" lvl="1" indent="0">
              <a:buNone/>
            </a:pPr>
            <a:r>
              <a:rPr lang="en-US" sz="1800" b="0" i="0" u="none" strike="noStrike" baseline="0" dirty="0">
                <a:solidFill>
                  <a:srgbClr val="000000"/>
                </a:solidFill>
                <a:latin typeface="JansonTextLTStd-Roman"/>
              </a:rPr>
              <a:t>Style a Table for a Tablet Viewport (HTML 417)</a:t>
            </a:r>
          </a:p>
          <a:p>
            <a:pPr marL="324000" lvl="1" indent="0">
              <a:buNone/>
            </a:pPr>
            <a:r>
              <a:rPr lang="en-US" sz="1800" b="0" i="0" u="none" strike="noStrike" baseline="0" dirty="0">
                <a:solidFill>
                  <a:srgbClr val="000000"/>
                </a:solidFill>
                <a:latin typeface="JansonTextLTStd-Roman"/>
              </a:rPr>
              <a:t>Style a Table for a Large Desktop Viewport</a:t>
            </a:r>
          </a:p>
          <a:p>
            <a:pPr marL="324000" lvl="1" indent="0">
              <a:buNone/>
            </a:pPr>
            <a:r>
              <a:rPr lang="en-US" sz="1800" b="0" i="0" u="none" strike="noStrike" baseline="0" dirty="0">
                <a:solidFill>
                  <a:srgbClr val="000000"/>
                </a:solidFill>
                <a:latin typeface="JansonTextLTStd-Roman"/>
              </a:rPr>
              <a:t>(HTML 422)</a:t>
            </a:r>
          </a:p>
          <a:p>
            <a:pPr marL="0" indent="0" algn="l">
              <a:buNone/>
            </a:pPr>
            <a:r>
              <a:rPr lang="en-US" sz="1800" b="1" i="0" u="none" strike="noStrike" baseline="0" dirty="0">
                <a:solidFill>
                  <a:srgbClr val="1A9AFF"/>
                </a:solidFill>
                <a:latin typeface="FrutigerLTStd-Bold"/>
              </a:rPr>
              <a:t>Creating Webpage Forms</a:t>
            </a:r>
          </a:p>
          <a:p>
            <a:pPr marL="324000" lvl="1" indent="0">
              <a:buNone/>
            </a:pPr>
            <a:r>
              <a:rPr lang="en-US" sz="1800" b="0" i="0" u="none" strike="noStrike" baseline="0" dirty="0">
                <a:solidFill>
                  <a:srgbClr val="000000"/>
                </a:solidFill>
                <a:latin typeface="JansonTextLTStd-Roman"/>
              </a:rPr>
              <a:t>Add a Form and Form Controls to the Contact Us</a:t>
            </a:r>
          </a:p>
          <a:p>
            <a:pPr marL="324000" lvl="1" indent="0">
              <a:buNone/>
            </a:pPr>
            <a:r>
              <a:rPr lang="en-US" sz="1800" b="0" i="0" u="none" strike="noStrike" baseline="0" dirty="0">
                <a:solidFill>
                  <a:srgbClr val="000000"/>
                </a:solidFill>
                <a:latin typeface="JansonTextLTStd-Roman"/>
              </a:rPr>
              <a:t>Page (HTML 432)</a:t>
            </a:r>
          </a:p>
          <a:p>
            <a:pPr marL="324000" lvl="1" indent="0">
              <a:buNone/>
            </a:pPr>
            <a:r>
              <a:rPr lang="en-US" sz="1800" b="0" i="0" u="none" strike="noStrike" baseline="0" dirty="0">
                <a:solidFill>
                  <a:srgbClr val="000000"/>
                </a:solidFill>
                <a:latin typeface="JansonTextLTStd-Roman"/>
              </a:rPr>
              <a:t>Add email and </a:t>
            </a:r>
            <a:r>
              <a:rPr lang="en-US" sz="1800" b="0" i="0" u="none" strike="noStrike" baseline="0" dirty="0" err="1">
                <a:solidFill>
                  <a:srgbClr val="000000"/>
                </a:solidFill>
                <a:latin typeface="JansonTextLTStd-Roman"/>
              </a:rPr>
              <a:t>tel</a:t>
            </a:r>
            <a:r>
              <a:rPr lang="en-US" sz="1800" b="0" i="0" u="none" strike="noStrike" baseline="0" dirty="0">
                <a:solidFill>
                  <a:srgbClr val="000000"/>
                </a:solidFill>
                <a:latin typeface="JansonTextLTStd-Roman"/>
              </a:rPr>
              <a:t> Input Controls to a Form</a:t>
            </a:r>
          </a:p>
          <a:p>
            <a:pPr marL="324000" lvl="1" indent="0">
              <a:buNone/>
            </a:pPr>
            <a:r>
              <a:rPr lang="en-US" sz="1800" b="0" i="0" u="none" strike="noStrike" baseline="0" dirty="0">
                <a:solidFill>
                  <a:srgbClr val="000000"/>
                </a:solidFill>
                <a:latin typeface="JansonTextLTStd-Roman"/>
              </a:rPr>
              <a:t>(HTML 433)</a:t>
            </a:r>
          </a:p>
          <a:p>
            <a:pPr marL="324000" lvl="1" indent="0">
              <a:buNone/>
            </a:pPr>
            <a:r>
              <a:rPr lang="en-US" sz="1800" b="0" i="0" u="none" strike="noStrike" baseline="0" dirty="0">
                <a:solidFill>
                  <a:srgbClr val="000000"/>
                </a:solidFill>
                <a:latin typeface="JansonTextLTStd-Roman"/>
              </a:rPr>
              <a:t>Add Checkbox Controls to a Form (HTML 434)</a:t>
            </a:r>
          </a:p>
          <a:p>
            <a:pPr marL="324000" lvl="1" indent="0">
              <a:buNone/>
            </a:pPr>
            <a:r>
              <a:rPr lang="en-US" sz="1800" b="0" i="0" u="none" strike="noStrike" baseline="0" dirty="0">
                <a:solidFill>
                  <a:srgbClr val="000000"/>
                </a:solidFill>
                <a:latin typeface="JansonTextLTStd-Roman"/>
              </a:rPr>
              <a:t>Add a select Element to a Form (HTML 435)</a:t>
            </a:r>
          </a:p>
          <a:p>
            <a:pPr marL="324000" lvl="1" indent="0">
              <a:buNone/>
            </a:pPr>
            <a:r>
              <a:rPr lang="en-US" sz="1800" b="0" i="0" u="none" strike="noStrike" baseline="0" dirty="0">
                <a:solidFill>
                  <a:srgbClr val="000000"/>
                </a:solidFill>
                <a:latin typeface="JansonTextLTStd-Roman"/>
              </a:rPr>
              <a:t>Add a </a:t>
            </a:r>
            <a:r>
              <a:rPr lang="en-US" sz="1800" b="0" i="0" u="none" strike="noStrike" baseline="0" dirty="0" err="1">
                <a:solidFill>
                  <a:srgbClr val="000000"/>
                </a:solidFill>
                <a:latin typeface="JansonTextLTStd-Roman"/>
              </a:rPr>
              <a:t>textarea</a:t>
            </a:r>
            <a:r>
              <a:rPr lang="en-US" sz="1800" b="0" i="0" u="none" strike="noStrike" baseline="0" dirty="0">
                <a:solidFill>
                  <a:srgbClr val="000000"/>
                </a:solidFill>
                <a:latin typeface="JansonTextLTStd-Roman"/>
              </a:rPr>
              <a:t> Element to a Form (HTML 437)</a:t>
            </a:r>
          </a:p>
          <a:p>
            <a:pPr marL="324000" lvl="1" indent="0">
              <a:buNone/>
            </a:pPr>
            <a:r>
              <a:rPr lang="en-US" sz="1800" b="0" i="0" u="none" strike="noStrike" baseline="0" dirty="0">
                <a:solidFill>
                  <a:srgbClr val="000000"/>
                </a:solidFill>
                <a:latin typeface="JansonTextLTStd-Roman"/>
              </a:rPr>
              <a:t>dd Submit Button to a Form (HTML 438)</a:t>
            </a:r>
          </a:p>
          <a:p>
            <a:pPr marL="0" indent="0" algn="l">
              <a:buNone/>
            </a:pPr>
            <a:r>
              <a:rPr lang="en-US" sz="1800" b="1" i="0" u="none" strike="noStrike" baseline="0" dirty="0">
                <a:solidFill>
                  <a:srgbClr val="1A9AFF"/>
                </a:solidFill>
                <a:latin typeface="FrutigerLTStd-Bold"/>
              </a:rPr>
              <a:t>Styling Forms</a:t>
            </a:r>
          </a:p>
          <a:p>
            <a:pPr marL="324000" lvl="1" indent="0">
              <a:buNone/>
            </a:pPr>
            <a:r>
              <a:rPr lang="en-US" sz="1800" b="0" i="0" u="none" strike="noStrike" baseline="0" dirty="0">
                <a:solidFill>
                  <a:srgbClr val="000000"/>
                </a:solidFill>
                <a:latin typeface="JansonTextLTStd-Roman"/>
              </a:rPr>
              <a:t>Style a Form for a Mobile Viewport (HTML 439)</a:t>
            </a:r>
          </a:p>
          <a:p>
            <a:pPr marL="324000" lvl="1" indent="0">
              <a:buNone/>
            </a:pPr>
            <a:r>
              <a:rPr lang="en-US" sz="1800" b="0" i="0" u="none" strike="noStrike" baseline="0" dirty="0">
                <a:solidFill>
                  <a:srgbClr val="000000"/>
                </a:solidFill>
                <a:latin typeface="JansonTextLTStd-Roman"/>
              </a:rPr>
              <a:t>Style a Form for a Tablet Viewport (HTML 442)</a:t>
            </a:r>
          </a:p>
          <a:p>
            <a:pPr marL="324000" lvl="1" indent="0">
              <a:buNone/>
            </a:pPr>
            <a:r>
              <a:rPr lang="en-US" sz="1800" b="0" i="0" u="none" strike="noStrike" baseline="0" dirty="0">
                <a:solidFill>
                  <a:srgbClr val="000000"/>
                </a:solidFill>
                <a:latin typeface="JansonTextLTStd-Roman"/>
              </a:rPr>
              <a:t>Style a Form for a Desktop Viewport (HTML 443)</a:t>
            </a:r>
            <a:endParaRPr lang="en-US" sz="1800" dirty="0"/>
          </a:p>
        </p:txBody>
      </p:sp>
    </p:spTree>
    <p:extLst>
      <p:ext uri="{BB962C8B-B14F-4D97-AF65-F5344CB8AC3E}">
        <p14:creationId xmlns:p14="http://schemas.microsoft.com/office/powerpoint/2010/main" val="311831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Apply a CSS Transform to a Webpage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0847"/>
            <a:ext cx="11029616" cy="4616824"/>
          </a:xfrm>
        </p:spPr>
        <p:txBody>
          <a:bodyPr numCol="1" anchor="ctr">
            <a:normAutofit/>
          </a:bodyPr>
          <a:lstStyle/>
          <a:p>
            <a:pPr marL="0" indent="0" algn="l">
              <a:buNone/>
            </a:pPr>
            <a:r>
              <a:rPr lang="en-US" sz="1800" b="0" i="0" u="none" strike="noStrike" baseline="0" dirty="0">
                <a:latin typeface="JansonTextLTStd-Roman"/>
              </a:rPr>
              <a:t>To apply the my-animation to an element, add new declarations to an existing style rule or create a new style rule. Include a declaration that uses the -</a:t>
            </a:r>
            <a:r>
              <a:rPr lang="en-US" sz="1800" b="0" i="0" u="none" strike="noStrike" baseline="0" dirty="0" err="1">
                <a:latin typeface="JansonTextLTStd-Roman"/>
              </a:rPr>
              <a:t>webkit</a:t>
            </a:r>
            <a:r>
              <a:rPr lang="en-US" sz="1800" b="0" i="0" u="none" strike="noStrike" baseline="0" dirty="0">
                <a:latin typeface="JansonTextLTStd-Roman"/>
              </a:rPr>
              <a:t>- prefix for browser compatibility. For example, if you want to apply the my-animation to a figure element, create the following style rule:</a:t>
            </a:r>
          </a:p>
          <a:p>
            <a:pPr marL="324000" lvl="1" indent="0">
              <a:buNone/>
            </a:pPr>
            <a:r>
              <a:rPr lang="en-US" b="1" i="0" u="none" strike="noStrike" baseline="0" dirty="0">
                <a:latin typeface="CourierStd-Bold"/>
              </a:rPr>
              <a:t>figure {</a:t>
            </a:r>
          </a:p>
          <a:p>
            <a:pPr marL="594000" lvl="2" indent="0">
              <a:buNone/>
            </a:pPr>
            <a:r>
              <a:rPr lang="en-US" sz="1600" b="1" i="0" u="none" strike="noStrike" baseline="0" dirty="0">
                <a:latin typeface="CourierStd-Bold"/>
              </a:rPr>
              <a:t>-</a:t>
            </a:r>
            <a:r>
              <a:rPr lang="en-US" sz="1600" b="1" i="0" u="none" strike="noStrike" baseline="0" dirty="0" err="1">
                <a:latin typeface="CourierStd-Bold"/>
              </a:rPr>
              <a:t>webkit</a:t>
            </a:r>
            <a:r>
              <a:rPr lang="en-US" sz="1600" b="1" i="0" u="none" strike="noStrike" baseline="0" dirty="0">
                <a:latin typeface="CourierStd-Bold"/>
              </a:rPr>
              <a:t>-animation-duration: 5s;</a:t>
            </a:r>
          </a:p>
          <a:p>
            <a:pPr marL="594000" lvl="2" indent="0">
              <a:buNone/>
            </a:pPr>
            <a:r>
              <a:rPr lang="en-US" sz="1600" b="1" i="0" u="none" strike="noStrike" baseline="0" dirty="0">
                <a:latin typeface="CourierStd-Bold"/>
              </a:rPr>
              <a:t>animation-duration: 5s;</a:t>
            </a:r>
          </a:p>
          <a:p>
            <a:pPr marL="594000" lvl="2" indent="0">
              <a:buNone/>
            </a:pPr>
            <a:r>
              <a:rPr lang="en-US" sz="1600" b="1" i="0" u="none" strike="noStrike" baseline="0" dirty="0">
                <a:latin typeface="CourierStd-Bold"/>
              </a:rPr>
              <a:t>-</a:t>
            </a:r>
            <a:r>
              <a:rPr lang="en-US" sz="1600" b="1" i="0" u="none" strike="noStrike" baseline="0" dirty="0" err="1">
                <a:latin typeface="CourierStd-Bold"/>
              </a:rPr>
              <a:t>webkit</a:t>
            </a:r>
            <a:r>
              <a:rPr lang="en-US" sz="1600" b="1" i="0" u="none" strike="noStrike" baseline="0" dirty="0">
                <a:latin typeface="CourierStd-Bold"/>
              </a:rPr>
              <a:t>-animation-name: my-animation;</a:t>
            </a:r>
          </a:p>
          <a:p>
            <a:pPr marL="594000" lvl="2" indent="0">
              <a:buNone/>
            </a:pPr>
            <a:r>
              <a:rPr lang="en-US" sz="1600" b="1" i="0" u="none" strike="noStrike" baseline="0" dirty="0">
                <a:latin typeface="CourierStd-Bold"/>
              </a:rPr>
              <a:t>animation-name: my-animation;</a:t>
            </a:r>
          </a:p>
          <a:p>
            <a:pPr marL="324000" lvl="1" indent="0">
              <a:buNone/>
            </a:pPr>
            <a:r>
              <a:rPr lang="en-US" b="1" i="0" u="none" strike="noStrike" baseline="0" dirty="0">
                <a:latin typeface="CourierStd-Bold"/>
              </a:rPr>
              <a:t>}</a:t>
            </a:r>
          </a:p>
          <a:p>
            <a:pPr marL="0" indent="0" algn="l">
              <a:buNone/>
            </a:pPr>
            <a:r>
              <a:rPr lang="en-US" sz="1800" b="0" i="0" u="none" strike="noStrike" baseline="0" dirty="0">
                <a:latin typeface="JansonTextLTStd-Roman"/>
              </a:rPr>
              <a:t>In this style rule, the my-animation is applied to the figure element with a duration of five </a:t>
            </a:r>
            <a:r>
              <a:rPr lang="en-US" sz="1800" b="0" i="0" u="none" strike="noStrike" baseline="0" dirty="0" err="1">
                <a:latin typeface="JansonTextLTStd-Roman"/>
              </a:rPr>
              <a:t>seconds.a</a:t>
            </a:r>
            <a:endParaRPr lang="en-US" sz="1800" b="0" i="0" u="none" strike="noStrike" baseline="0" dirty="0">
              <a:latin typeface="JansonTextLTStd-Roman"/>
            </a:endParaRPr>
          </a:p>
        </p:txBody>
      </p:sp>
      <p:sp>
        <p:nvSpPr>
          <p:cNvPr id="8" name="TextBox 7">
            <a:extLst>
              <a:ext uri="{FF2B5EF4-FFF2-40B4-BE49-F238E27FC236}">
                <a16:creationId xmlns:a16="http://schemas.microsoft.com/office/drawing/2014/main" id="{4BB13F38-DAA3-4ED8-AD61-8C8F907605CE}"/>
              </a:ext>
            </a:extLst>
          </p:cNvPr>
          <p:cNvSpPr txBox="1"/>
          <p:nvPr/>
        </p:nvSpPr>
        <p:spPr>
          <a:xfrm>
            <a:off x="3048000" y="-218151"/>
            <a:ext cx="4814047" cy="369332"/>
          </a:xfrm>
          <a:prstGeom prst="rect">
            <a:avLst/>
          </a:prstGeom>
          <a:noFill/>
        </p:spPr>
        <p:txBody>
          <a:bodyPr wrap="square">
            <a:spAutoFit/>
          </a:bodyPr>
          <a:lstStyle/>
          <a:p>
            <a:pPr marL="0" indent="0" algn="l">
              <a:buNone/>
            </a:pPr>
            <a:endParaRPr lang="en-US" sz="1800" b="1" i="0" u="none" strike="noStrike" baseline="0" dirty="0">
              <a:latin typeface="JansonTextLTStd-Roman"/>
            </a:endParaRPr>
          </a:p>
        </p:txBody>
      </p:sp>
      <p:sp>
        <p:nvSpPr>
          <p:cNvPr id="9" name="Content Placeholder 2">
            <a:extLst>
              <a:ext uri="{FF2B5EF4-FFF2-40B4-BE49-F238E27FC236}">
                <a16:creationId xmlns:a16="http://schemas.microsoft.com/office/drawing/2014/main" id="{80186E4F-F807-4C3B-BDFD-A722D341F85D}"/>
              </a:ext>
            </a:extLst>
          </p:cNvPr>
          <p:cNvSpPr txBox="1">
            <a:spLocks/>
          </p:cNvSpPr>
          <p:nvPr/>
        </p:nvSpPr>
        <p:spPr>
          <a:xfrm>
            <a:off x="6831283" y="1896819"/>
            <a:ext cx="3173329" cy="4889463"/>
          </a:xfrm>
          <a:prstGeom prst="rect">
            <a:avLst/>
          </a:prstGeom>
        </p:spPr>
        <p:txBody>
          <a:bodyPr vert="horz" lIns="91440" tIns="45720" rIns="91440" bIns="45720" numCol="1"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l">
              <a:buNone/>
            </a:pPr>
            <a:endParaRPr lang="en-US" sz="1000" b="1" i="0" u="none" strike="noStrike" baseline="0" dirty="0">
              <a:latin typeface="JansonTextLTStd-Roman"/>
            </a:endParaRPr>
          </a:p>
        </p:txBody>
      </p:sp>
    </p:spTree>
    <p:extLst>
      <p:ext uri="{BB962C8B-B14F-4D97-AF65-F5344CB8AC3E}">
        <p14:creationId xmlns:p14="http://schemas.microsoft.com/office/powerpoint/2010/main" val="3466201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Animation to a Webpage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6"/>
            <a:ext cx="5278811" cy="4238234"/>
          </a:xfrm>
        </p:spPr>
        <p:txBody>
          <a:bodyPr numCol="1" anchor="ctr">
            <a:normAutofit/>
          </a:bodyPr>
          <a:lstStyle/>
          <a:p>
            <a:pPr marL="0" indent="0" algn="l">
              <a:buNone/>
            </a:pPr>
            <a:r>
              <a:rPr lang="en-US" sz="1800" b="0" i="0" u="none" strike="noStrike" baseline="0" dirty="0">
                <a:solidFill>
                  <a:srgbClr val="000000"/>
                </a:solidFill>
                <a:latin typeface="JansonTextLTStd-Roman"/>
              </a:rPr>
              <a:t>Use CSS to create an animation and then apply the animation to elements on the home page. </a:t>
            </a:r>
            <a:r>
              <a:rPr lang="en-US" sz="1800" b="1" i="1" u="none" strike="noStrike" baseline="0" dirty="0">
                <a:solidFill>
                  <a:srgbClr val="000000"/>
                </a:solidFill>
                <a:latin typeface="JansonTextLTStd-BoldItalic"/>
              </a:rPr>
              <a:t>Why? </a:t>
            </a:r>
            <a:r>
              <a:rPr lang="en-US" sz="1800" b="0" i="1" u="none" strike="noStrike" baseline="0" dirty="0">
                <a:solidFill>
                  <a:srgbClr val="000000"/>
                </a:solidFill>
                <a:latin typeface="JansonTextLTStd-Italic"/>
              </a:rPr>
              <a:t>Adding animation to a webpage grabs the user’s attention and improves the user experience. </a:t>
            </a:r>
            <a:r>
              <a:rPr lang="en-US" sz="1800" b="0" i="0" u="none" strike="noStrike" baseline="0" dirty="0">
                <a:solidFill>
                  <a:srgbClr val="000000"/>
                </a:solidFill>
                <a:latin typeface="JansonTextLTStd-Roman"/>
              </a:rPr>
              <a:t>The following steps add an animation to the style sheet.</a:t>
            </a:r>
          </a:p>
          <a:p>
            <a:pPr marL="0" indent="0" algn="l">
              <a:buNone/>
            </a:pPr>
            <a:r>
              <a:rPr lang="en-US" sz="1800" b="0" i="0" u="none" strike="noStrike" baseline="0" dirty="0">
                <a:solidFill>
                  <a:srgbClr val="FFFFFF"/>
                </a:solidFill>
                <a:latin typeface="FrutigerLTStd-Black"/>
              </a:rPr>
              <a:t>1</a:t>
            </a:r>
          </a:p>
          <a:p>
            <a:pPr algn="l">
              <a:buFont typeface="Wingdings" panose="05000000000000000000" pitchFamily="2" charset="2"/>
              <a:buChar char="Ø"/>
            </a:pPr>
            <a:r>
              <a:rPr lang="en-US" sz="1800" b="0" i="0" u="none" strike="noStrike" baseline="0" dirty="0">
                <a:solidFill>
                  <a:srgbClr val="000000"/>
                </a:solidFill>
                <a:latin typeface="FrutigerLTStd-Roman"/>
              </a:rPr>
              <a:t>Return to styles.css in your text editor, tap or click at the end of Line 360 and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361 and 362.</a:t>
            </a:r>
          </a:p>
          <a:p>
            <a:pPr algn="l">
              <a:buFont typeface="Wingdings" panose="05000000000000000000" pitchFamily="2" charset="2"/>
              <a:buChar char="Ø"/>
            </a:pPr>
            <a:r>
              <a:rPr lang="en-US" sz="1800" b="0" i="0" u="none" strike="noStrike" baseline="0" dirty="0">
                <a:solidFill>
                  <a:srgbClr val="000000"/>
                </a:solidFill>
                <a:latin typeface="FrutigerLTStd-Roman"/>
              </a:rPr>
              <a:t>On Line 362, type </a:t>
            </a:r>
            <a:r>
              <a:rPr lang="en-US" sz="1800" b="1" i="0" u="none" strike="noStrike" baseline="0" dirty="0">
                <a:solidFill>
                  <a:srgbClr val="000000"/>
                </a:solidFill>
                <a:latin typeface="CourierStd-Bold"/>
              </a:rPr>
              <a:t>/* Tablet Viewport: Animation */ </a:t>
            </a:r>
            <a:r>
              <a:rPr lang="en-US" sz="1800" b="0" i="0" u="none" strike="noStrike" baseline="0" dirty="0">
                <a:solidFill>
                  <a:srgbClr val="000000"/>
                </a:solidFill>
                <a:latin typeface="FrutigerLTStd-Roman"/>
              </a:rPr>
              <a:t>to insert a new comment.</a:t>
            </a:r>
            <a:endParaRPr lang="en-US" sz="1000" dirty="0">
              <a:latin typeface="Lora-Regular"/>
            </a:endParaRPr>
          </a:p>
        </p:txBody>
      </p:sp>
      <p:pic>
        <p:nvPicPr>
          <p:cNvPr id="11" name="Picture 10">
            <a:extLst>
              <a:ext uri="{FF2B5EF4-FFF2-40B4-BE49-F238E27FC236}">
                <a16:creationId xmlns:a16="http://schemas.microsoft.com/office/drawing/2014/main" id="{164D49AF-2022-48B9-9632-86B9E3F2E0B6}"/>
              </a:ext>
            </a:extLst>
          </p:cNvPr>
          <p:cNvPicPr>
            <a:picLocks noChangeAspect="1"/>
          </p:cNvPicPr>
          <p:nvPr/>
        </p:nvPicPr>
        <p:blipFill>
          <a:blip r:embed="rId2"/>
          <a:stretch>
            <a:fillRect/>
          </a:stretch>
        </p:blipFill>
        <p:spPr>
          <a:xfrm>
            <a:off x="5843587" y="2704175"/>
            <a:ext cx="5610225" cy="3190875"/>
          </a:xfrm>
          <a:prstGeom prst="rect">
            <a:avLst/>
          </a:prstGeom>
        </p:spPr>
      </p:pic>
    </p:spTree>
    <p:extLst>
      <p:ext uri="{BB962C8B-B14F-4D97-AF65-F5344CB8AC3E}">
        <p14:creationId xmlns:p14="http://schemas.microsoft.com/office/powerpoint/2010/main" val="3484120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1ACA-0633-4DF9-9514-76F864D300C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A02318E-E1C5-4261-AF93-73C953242914}"/>
              </a:ext>
            </a:extLst>
          </p:cNvPr>
          <p:cNvSpPr>
            <a:spLocks noGrp="1"/>
          </p:cNvSpPr>
          <p:nvPr>
            <p:ph idx="1"/>
          </p:nvPr>
        </p:nvSpPr>
        <p:spPr>
          <a:xfrm>
            <a:off x="581192" y="2180496"/>
            <a:ext cx="11029615" cy="4462351"/>
          </a:xfrm>
        </p:spPr>
        <p:txBody>
          <a:bodyPr>
            <a:normAutofit/>
          </a:bodyPr>
          <a:lstStyle/>
          <a:p>
            <a:pPr marL="0" indent="0" algn="l">
              <a:buNone/>
            </a:pPr>
            <a:r>
              <a:rPr lang="en-US" sz="1800" b="0" i="0" u="none" strike="noStrike" baseline="0" dirty="0">
                <a:latin typeface="JansonTextLTStd-Roman"/>
              </a:rPr>
              <a:t>Most modern websites include some form of interactivity. Interactivity is commonly integrated within a website using CSS and JavaScript, a web programming language used to enhance a website and create interactivity. An effective way to create interesting and useful webpages is to include dynamic content to make the webpage interactive.</a:t>
            </a:r>
          </a:p>
          <a:p>
            <a:pPr marL="0" indent="0" algn="l">
              <a:buNone/>
            </a:pPr>
            <a:r>
              <a:rPr lang="en-US" sz="1800" b="0" i="0" u="none" strike="noStrike" baseline="0" dirty="0">
                <a:latin typeface="JansonTextLTStd-Roman"/>
              </a:rPr>
              <a:t>One way to engage and interact with customers on a webpage is to use JavaScript code to display messages. In this chapter, you will explore how to integrate animation on a webpage using CSS and JavaScript. You will learn how to use the CSS transform property to make elements move on a webpage. You will also use CSS to create an animation using keyframes. Next, you will learn how to create an external JavaScript file and write several functions. Finally, you will learn how to reference the external JavaScript file within an HTML webpage.</a:t>
            </a:r>
            <a:endParaRPr lang="en-US" dirty="0"/>
          </a:p>
        </p:txBody>
      </p:sp>
    </p:spTree>
    <p:extLst>
      <p:ext uri="{BB962C8B-B14F-4D97-AF65-F5344CB8AC3E}">
        <p14:creationId xmlns:p14="http://schemas.microsoft.com/office/powerpoint/2010/main" val="1269418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Animation to a Webpage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6"/>
            <a:ext cx="5278811" cy="4238234"/>
          </a:xfrm>
        </p:spPr>
        <p:txBody>
          <a:bodyPr numCol="1" anchor="ctr">
            <a:normAutofit fontScale="92500" lnSpcReduction="20000"/>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363, and then type </a:t>
            </a:r>
            <a:r>
              <a:rPr lang="en-US" sz="1800" b="1" i="0" u="none" strike="noStrike" baseline="0" dirty="0">
                <a:solidFill>
                  <a:srgbClr val="000000"/>
                </a:solidFill>
                <a:latin typeface="CourierStd-Bold"/>
              </a:rPr>
              <a:t>@-webkit-keyframes text-animation { </a:t>
            </a:r>
            <a:r>
              <a:rPr lang="en-US" sz="1800" b="0" i="0" u="none" strike="noStrike" baseline="0" dirty="0">
                <a:solidFill>
                  <a:srgbClr val="000000"/>
                </a:solidFill>
                <a:latin typeface="FrutigerLTStd-Roman"/>
              </a:rPr>
              <a:t>to create a new @keyframes rule with the </a:t>
            </a:r>
            <a:r>
              <a:rPr lang="en-US" sz="1800" b="0" i="0" u="none" strike="noStrike" baseline="0" dirty="0" err="1">
                <a:solidFill>
                  <a:srgbClr val="000000"/>
                </a:solidFill>
                <a:latin typeface="FrutigerLTStd-Roman"/>
              </a:rPr>
              <a:t>webkit</a:t>
            </a:r>
            <a:r>
              <a:rPr lang="en-US" sz="1800" b="0" i="0" u="none" strike="noStrike" baseline="0" dirty="0">
                <a:solidFill>
                  <a:srgbClr val="000000"/>
                </a:solidFill>
                <a:latin typeface="FrutigerLTStd-Roman"/>
              </a:rPr>
              <a:t> prefix.</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364, increase the indent, and then type </a:t>
            </a:r>
            <a:r>
              <a:rPr lang="en-US" sz="1800" b="1" i="0" u="none" strike="noStrike" baseline="0" dirty="0">
                <a:solidFill>
                  <a:srgbClr val="000000"/>
                </a:solidFill>
                <a:latin typeface="CourierStd-Bold"/>
              </a:rPr>
              <a:t>0% { font-size: 1em; } </a:t>
            </a:r>
            <a:r>
              <a:rPr lang="en-US" sz="1800" b="0" i="0" u="none" strike="noStrike" baseline="0" dirty="0">
                <a:solidFill>
                  <a:srgbClr val="000000"/>
                </a:solidFill>
                <a:latin typeface="FrutigerLTStd-Roman"/>
              </a:rPr>
              <a:t>to specify the start of the animation.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365, and then type </a:t>
            </a:r>
            <a:r>
              <a:rPr lang="en-US" sz="1800" b="1" i="0" u="none" strike="noStrike" baseline="0" dirty="0">
                <a:solidFill>
                  <a:srgbClr val="000000"/>
                </a:solidFill>
                <a:latin typeface="CourierStd-Bold"/>
              </a:rPr>
              <a:t>50% { font-size: 2em; } </a:t>
            </a:r>
            <a:r>
              <a:rPr lang="en-US" sz="1800" b="0" i="0" u="none" strike="noStrike" baseline="0" dirty="0">
                <a:solidFill>
                  <a:srgbClr val="000000"/>
                </a:solidFill>
                <a:latin typeface="FrutigerLTStd-Roman"/>
              </a:rPr>
              <a:t>to specify the middle of the animation.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366, and then type </a:t>
            </a:r>
            <a:r>
              <a:rPr lang="en-US" sz="1800" b="1" i="0" u="none" strike="noStrike" baseline="0" dirty="0">
                <a:solidFill>
                  <a:srgbClr val="000000"/>
                </a:solidFill>
                <a:latin typeface="CourierStd-Bold"/>
              </a:rPr>
              <a:t>100% { font-size: 1.35em; } </a:t>
            </a:r>
            <a:r>
              <a:rPr lang="en-US" sz="1800" b="0" i="0" u="none" strike="noStrike" baseline="0" dirty="0">
                <a:solidFill>
                  <a:srgbClr val="000000"/>
                </a:solidFill>
                <a:latin typeface="FrutigerLTStd-Roman"/>
              </a:rPr>
              <a:t>to specify the end of the animation.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367,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close the animation (Figure 10–12).</a:t>
            </a:r>
            <a:endParaRPr lang="en-US" sz="1000" dirty="0">
              <a:latin typeface="Lora-Regular"/>
            </a:endParaRPr>
          </a:p>
        </p:txBody>
      </p:sp>
      <p:pic>
        <p:nvPicPr>
          <p:cNvPr id="11" name="Picture 10">
            <a:extLst>
              <a:ext uri="{FF2B5EF4-FFF2-40B4-BE49-F238E27FC236}">
                <a16:creationId xmlns:a16="http://schemas.microsoft.com/office/drawing/2014/main" id="{164D49AF-2022-48B9-9632-86B9E3F2E0B6}"/>
              </a:ext>
            </a:extLst>
          </p:cNvPr>
          <p:cNvPicPr>
            <a:picLocks noChangeAspect="1"/>
          </p:cNvPicPr>
          <p:nvPr/>
        </p:nvPicPr>
        <p:blipFill>
          <a:blip r:embed="rId2"/>
          <a:stretch>
            <a:fillRect/>
          </a:stretch>
        </p:blipFill>
        <p:spPr>
          <a:xfrm>
            <a:off x="5843587" y="2704175"/>
            <a:ext cx="5610225" cy="3190875"/>
          </a:xfrm>
          <a:prstGeom prst="rect">
            <a:avLst/>
          </a:prstGeom>
        </p:spPr>
      </p:pic>
    </p:spTree>
    <p:extLst>
      <p:ext uri="{BB962C8B-B14F-4D97-AF65-F5344CB8AC3E}">
        <p14:creationId xmlns:p14="http://schemas.microsoft.com/office/powerpoint/2010/main" val="171446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Animation to a Webpage</a:t>
            </a:r>
          </a:p>
        </p:txBody>
      </p:sp>
      <p:sp>
        <p:nvSpPr>
          <p:cNvPr id="4" name="Content Placeholder 2">
            <a:extLst>
              <a:ext uri="{FF2B5EF4-FFF2-40B4-BE49-F238E27FC236}">
                <a16:creationId xmlns:a16="http://schemas.microsoft.com/office/drawing/2014/main" id="{AF5DD195-0441-4925-A109-FE976CF42F48}"/>
              </a:ext>
            </a:extLst>
          </p:cNvPr>
          <p:cNvSpPr>
            <a:spLocks noGrp="1"/>
          </p:cNvSpPr>
          <p:nvPr>
            <p:ph idx="1"/>
          </p:nvPr>
        </p:nvSpPr>
        <p:spPr>
          <a:xfrm>
            <a:off x="564776" y="2034988"/>
            <a:ext cx="6126536" cy="4742330"/>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368 and 369, and then type </a:t>
            </a:r>
            <a:r>
              <a:rPr lang="en-US" sz="1800" b="1" i="0" u="none" strike="noStrike" baseline="0" dirty="0">
                <a:solidFill>
                  <a:srgbClr val="000000"/>
                </a:solidFill>
                <a:latin typeface="CourierStd-Bold"/>
              </a:rPr>
              <a:t>@keyframes text-animation { </a:t>
            </a:r>
            <a:r>
              <a:rPr lang="en-US" sz="1800" b="0" i="0" u="none" strike="noStrike" baseline="0" dirty="0">
                <a:solidFill>
                  <a:srgbClr val="000000"/>
                </a:solidFill>
                <a:latin typeface="FrutigerLTStd-Roman"/>
              </a:rPr>
              <a:t>to create a new @keyframes rule.</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370, increase the indent, and then type </a:t>
            </a:r>
            <a:r>
              <a:rPr lang="en-US" sz="1800" b="1" i="0" u="none" strike="noStrike" baseline="0" dirty="0">
                <a:solidFill>
                  <a:srgbClr val="000000"/>
                </a:solidFill>
                <a:latin typeface="CourierStd-Bold"/>
              </a:rPr>
              <a:t>0% { font-size: 1em; } </a:t>
            </a:r>
            <a:r>
              <a:rPr lang="en-US" sz="1800" b="0" i="0" u="none" strike="noStrike" baseline="0" dirty="0">
                <a:solidFill>
                  <a:srgbClr val="000000"/>
                </a:solidFill>
                <a:latin typeface="FrutigerLTStd-Roman"/>
              </a:rPr>
              <a:t>to specify the start of the animation.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371, and then type </a:t>
            </a:r>
            <a:r>
              <a:rPr lang="en-US" sz="1800" b="1" i="0" u="none" strike="noStrike" baseline="0" dirty="0">
                <a:solidFill>
                  <a:srgbClr val="000000"/>
                </a:solidFill>
                <a:latin typeface="CourierStd-Bold"/>
              </a:rPr>
              <a:t>50% { font-size: 2em; } </a:t>
            </a:r>
            <a:r>
              <a:rPr lang="en-US" sz="1800" b="0" i="0" u="none" strike="noStrike" baseline="0" dirty="0">
                <a:solidFill>
                  <a:srgbClr val="000000"/>
                </a:solidFill>
                <a:latin typeface="FrutigerLTStd-Roman"/>
              </a:rPr>
              <a:t>to specify the middle of the animation.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372, and then type </a:t>
            </a:r>
            <a:r>
              <a:rPr lang="en-US" sz="1800" b="1" i="0" u="none" strike="noStrike" baseline="0" dirty="0">
                <a:solidFill>
                  <a:srgbClr val="000000"/>
                </a:solidFill>
                <a:latin typeface="CourierStd-Bold"/>
              </a:rPr>
              <a:t>100% { font-size: 1.35em; } </a:t>
            </a:r>
            <a:r>
              <a:rPr lang="en-US" sz="1800" b="0" i="0" u="none" strike="noStrike" baseline="0" dirty="0">
                <a:solidFill>
                  <a:srgbClr val="000000"/>
                </a:solidFill>
                <a:latin typeface="FrutigerLTStd-Roman"/>
              </a:rPr>
              <a:t>to specify the end of the animation.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373,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close the animation (Figure 10–13).</a:t>
            </a:r>
            <a:endParaRPr lang="en-US" sz="1500" dirty="0">
              <a:latin typeface="Lora-Regular"/>
            </a:endParaRPr>
          </a:p>
        </p:txBody>
      </p:sp>
      <p:pic>
        <p:nvPicPr>
          <p:cNvPr id="5" name="Picture 4">
            <a:extLst>
              <a:ext uri="{FF2B5EF4-FFF2-40B4-BE49-F238E27FC236}">
                <a16:creationId xmlns:a16="http://schemas.microsoft.com/office/drawing/2014/main" id="{E55D3D8B-0A95-4C9C-96D9-3DA329FF5236}"/>
              </a:ext>
            </a:extLst>
          </p:cNvPr>
          <p:cNvPicPr>
            <a:picLocks noChangeAspect="1"/>
          </p:cNvPicPr>
          <p:nvPr/>
        </p:nvPicPr>
        <p:blipFill>
          <a:blip r:embed="rId2"/>
          <a:stretch>
            <a:fillRect/>
          </a:stretch>
        </p:blipFill>
        <p:spPr>
          <a:xfrm>
            <a:off x="6691312" y="2586878"/>
            <a:ext cx="4829175" cy="3638550"/>
          </a:xfrm>
          <a:prstGeom prst="rect">
            <a:avLst/>
          </a:prstGeom>
        </p:spPr>
      </p:pic>
    </p:spTree>
    <p:extLst>
      <p:ext uri="{BB962C8B-B14F-4D97-AF65-F5344CB8AC3E}">
        <p14:creationId xmlns:p14="http://schemas.microsoft.com/office/powerpoint/2010/main" val="1097087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4AB1-7F9B-4F8F-8B42-60396E9A42DB}"/>
              </a:ext>
            </a:extLst>
          </p:cNvPr>
          <p:cNvSpPr>
            <a:spLocks noGrp="1"/>
          </p:cNvSpPr>
          <p:nvPr>
            <p:ph type="title"/>
          </p:nvPr>
        </p:nvSpPr>
        <p:spPr/>
        <p:txBody>
          <a:bodyPr/>
          <a:lstStyle/>
          <a:p>
            <a:r>
              <a:rPr lang="en-US" dirty="0"/>
              <a:t>To Add Animation to a Webpage</a:t>
            </a:r>
          </a:p>
        </p:txBody>
      </p:sp>
      <p:sp>
        <p:nvSpPr>
          <p:cNvPr id="3" name="Content Placeholder 2">
            <a:extLst>
              <a:ext uri="{FF2B5EF4-FFF2-40B4-BE49-F238E27FC236}">
                <a16:creationId xmlns:a16="http://schemas.microsoft.com/office/drawing/2014/main" id="{9FFFD763-9DD6-43FA-A61C-A2AD82C8DB05}"/>
              </a:ext>
            </a:extLst>
          </p:cNvPr>
          <p:cNvSpPr>
            <a:spLocks noGrp="1"/>
          </p:cNvSpPr>
          <p:nvPr>
            <p:ph idx="1"/>
          </p:nvPr>
        </p:nvSpPr>
        <p:spPr>
          <a:xfrm>
            <a:off x="581192" y="2105025"/>
            <a:ext cx="5371766" cy="4486275"/>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374 and 375, and then type </a:t>
            </a:r>
            <a:r>
              <a:rPr lang="en-US" sz="1800" b="1" i="0" u="none" strike="noStrike" baseline="0" dirty="0" err="1">
                <a:solidFill>
                  <a:srgbClr val="000000"/>
                </a:solidFill>
                <a:latin typeface="CourierStd-Bold"/>
              </a:rPr>
              <a:t>figcaption</a:t>
            </a:r>
            <a:r>
              <a:rPr lang="en-US" sz="1800" b="1" i="0" u="none" strike="noStrike" baseline="0" dirty="0">
                <a:solidFill>
                  <a:srgbClr val="000000"/>
                </a:solidFill>
                <a:latin typeface="CourierStd-Bold"/>
              </a:rPr>
              <a:t> { </a:t>
            </a:r>
            <a:r>
              <a:rPr lang="en-US" sz="1800" b="0" i="0" u="none" strike="noStrike" baseline="0" dirty="0">
                <a:solidFill>
                  <a:srgbClr val="000000"/>
                </a:solidFill>
                <a:latin typeface="FrutigerLTStd-Roman"/>
              </a:rPr>
              <a:t>to add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376, increase the indent, and then type </a:t>
            </a:r>
            <a:r>
              <a:rPr lang="en-US" sz="1800" b="1" i="0" u="none" strike="noStrike" baseline="0" dirty="0">
                <a:solidFill>
                  <a:srgbClr val="000000"/>
                </a:solidFill>
                <a:latin typeface="CourierStd-Bold"/>
              </a:rPr>
              <a:t>-</a:t>
            </a:r>
            <a:r>
              <a:rPr lang="en-US" sz="1800" b="1" i="0" u="none" strike="noStrike" baseline="0" dirty="0" err="1">
                <a:solidFill>
                  <a:srgbClr val="000000"/>
                </a:solidFill>
                <a:latin typeface="CourierStd-Bold"/>
              </a:rPr>
              <a:t>webkit</a:t>
            </a:r>
            <a:r>
              <a:rPr lang="en-US" sz="1800" b="1" i="0" u="none" strike="noStrike" baseline="0" dirty="0">
                <a:solidFill>
                  <a:srgbClr val="000000"/>
                </a:solidFill>
                <a:latin typeface="CourierStd-Bold"/>
              </a:rPr>
              <a:t>-animation-name: text-animation; </a:t>
            </a:r>
            <a:r>
              <a:rPr lang="en-US" sz="1800" b="0" i="0" u="none" strike="noStrike" baseline="0" dirty="0">
                <a:solidFill>
                  <a:srgbClr val="000000"/>
                </a:solidFill>
                <a:latin typeface="FrutigerLTStd-Roman"/>
              </a:rPr>
              <a:t>to add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377, and then type </a:t>
            </a:r>
            <a:r>
              <a:rPr lang="en-US" sz="1800" b="1" i="0" u="none" strike="noStrike" baseline="0" dirty="0">
                <a:solidFill>
                  <a:srgbClr val="000000"/>
                </a:solidFill>
                <a:latin typeface="CourierStd-Bold"/>
              </a:rPr>
              <a:t>animation-name: text-animation; </a:t>
            </a:r>
            <a:r>
              <a:rPr lang="en-US" sz="1800" b="0" i="0" u="none" strike="noStrike" baseline="0" dirty="0">
                <a:solidFill>
                  <a:srgbClr val="000000"/>
                </a:solidFill>
                <a:latin typeface="FrutigerLTStd-Roman"/>
              </a:rPr>
              <a:t>to add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378, and then type </a:t>
            </a:r>
            <a:r>
              <a:rPr lang="en-US" sz="1800" b="1" i="0" u="none" strike="noStrike" baseline="0" dirty="0">
                <a:solidFill>
                  <a:srgbClr val="000000"/>
                </a:solidFill>
                <a:latin typeface="CourierStd-Bold"/>
              </a:rPr>
              <a:t>-</a:t>
            </a:r>
            <a:r>
              <a:rPr lang="en-US" sz="1800" b="1" i="0" u="none" strike="noStrike" baseline="0" dirty="0" err="1">
                <a:solidFill>
                  <a:srgbClr val="000000"/>
                </a:solidFill>
                <a:latin typeface="CourierStd-Bold"/>
              </a:rPr>
              <a:t>webkit</a:t>
            </a:r>
            <a:r>
              <a:rPr lang="en-US" sz="1800" b="1" i="0" u="none" strike="noStrike" baseline="0" dirty="0">
                <a:solidFill>
                  <a:srgbClr val="000000"/>
                </a:solidFill>
                <a:latin typeface="CourierStd-Bold"/>
              </a:rPr>
              <a:t>-animation-delay: 3s; </a:t>
            </a:r>
            <a:r>
              <a:rPr lang="en-US" sz="1800" b="0" i="0" u="none" strike="noStrike" baseline="0" dirty="0">
                <a:solidFill>
                  <a:srgbClr val="000000"/>
                </a:solidFill>
                <a:latin typeface="FrutigerLTStd-Roman"/>
              </a:rPr>
              <a:t>to add a new declaration.</a:t>
            </a:r>
          </a:p>
        </p:txBody>
      </p:sp>
      <p:pic>
        <p:nvPicPr>
          <p:cNvPr id="11" name="Picture 10">
            <a:extLst>
              <a:ext uri="{FF2B5EF4-FFF2-40B4-BE49-F238E27FC236}">
                <a16:creationId xmlns:a16="http://schemas.microsoft.com/office/drawing/2014/main" id="{E0C75B56-2C5A-4F48-BE12-3FF92EE591C1}"/>
              </a:ext>
            </a:extLst>
          </p:cNvPr>
          <p:cNvPicPr>
            <a:picLocks noChangeAspect="1"/>
          </p:cNvPicPr>
          <p:nvPr/>
        </p:nvPicPr>
        <p:blipFill>
          <a:blip r:embed="rId2"/>
          <a:stretch>
            <a:fillRect/>
          </a:stretch>
        </p:blipFill>
        <p:spPr>
          <a:xfrm>
            <a:off x="5952958" y="2700337"/>
            <a:ext cx="5657850" cy="3295650"/>
          </a:xfrm>
          <a:prstGeom prst="rect">
            <a:avLst/>
          </a:prstGeom>
        </p:spPr>
      </p:pic>
    </p:spTree>
    <p:extLst>
      <p:ext uri="{BB962C8B-B14F-4D97-AF65-F5344CB8AC3E}">
        <p14:creationId xmlns:p14="http://schemas.microsoft.com/office/powerpoint/2010/main" val="123130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4AB1-7F9B-4F8F-8B42-60396E9A42DB}"/>
              </a:ext>
            </a:extLst>
          </p:cNvPr>
          <p:cNvSpPr>
            <a:spLocks noGrp="1"/>
          </p:cNvSpPr>
          <p:nvPr>
            <p:ph type="title"/>
          </p:nvPr>
        </p:nvSpPr>
        <p:spPr/>
        <p:txBody>
          <a:bodyPr/>
          <a:lstStyle/>
          <a:p>
            <a:r>
              <a:rPr lang="en-US" dirty="0"/>
              <a:t>To Add Animation to a Webpage</a:t>
            </a:r>
          </a:p>
        </p:txBody>
      </p:sp>
      <p:sp>
        <p:nvSpPr>
          <p:cNvPr id="3" name="Content Placeholder 2">
            <a:extLst>
              <a:ext uri="{FF2B5EF4-FFF2-40B4-BE49-F238E27FC236}">
                <a16:creationId xmlns:a16="http://schemas.microsoft.com/office/drawing/2014/main" id="{9FFFD763-9DD6-43FA-A61C-A2AD82C8DB05}"/>
              </a:ext>
            </a:extLst>
          </p:cNvPr>
          <p:cNvSpPr>
            <a:spLocks noGrp="1"/>
          </p:cNvSpPr>
          <p:nvPr>
            <p:ph idx="1"/>
          </p:nvPr>
        </p:nvSpPr>
        <p:spPr>
          <a:xfrm>
            <a:off x="581192" y="2105025"/>
            <a:ext cx="5371766" cy="4486275"/>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379, and then type </a:t>
            </a:r>
            <a:r>
              <a:rPr lang="en-US" sz="1800" b="1" i="0" u="none" strike="noStrike" baseline="0" dirty="0">
                <a:solidFill>
                  <a:srgbClr val="000000"/>
                </a:solidFill>
                <a:latin typeface="CourierStd-Bold"/>
              </a:rPr>
              <a:t>animation-delay: 3s; </a:t>
            </a:r>
            <a:r>
              <a:rPr lang="en-US" sz="1800" b="0" i="0" u="none" strike="noStrike" baseline="0" dirty="0">
                <a:solidFill>
                  <a:srgbClr val="000000"/>
                </a:solidFill>
                <a:latin typeface="FrutigerLTStd-Roman"/>
              </a:rPr>
              <a:t>to add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380, and then type </a:t>
            </a:r>
            <a:r>
              <a:rPr lang="en-US" sz="1800" b="1" i="0" u="none" strike="noStrike" baseline="0" dirty="0">
                <a:solidFill>
                  <a:srgbClr val="000000"/>
                </a:solidFill>
                <a:latin typeface="CourierStd-Bold"/>
              </a:rPr>
              <a:t>-</a:t>
            </a:r>
            <a:r>
              <a:rPr lang="en-US" sz="1800" b="1" i="0" u="none" strike="noStrike" baseline="0" dirty="0" err="1">
                <a:solidFill>
                  <a:srgbClr val="000000"/>
                </a:solidFill>
                <a:latin typeface="CourierStd-Bold"/>
              </a:rPr>
              <a:t>webkit</a:t>
            </a:r>
            <a:r>
              <a:rPr lang="en-US" sz="1800" b="1" i="0" u="none" strike="noStrike" baseline="0" dirty="0">
                <a:solidFill>
                  <a:srgbClr val="000000"/>
                </a:solidFill>
                <a:latin typeface="CourierStd-Bold"/>
              </a:rPr>
              <a:t>-animation-duration: 5s; </a:t>
            </a:r>
            <a:r>
              <a:rPr lang="en-US" sz="1800" b="0" i="0" u="none" strike="noStrike" baseline="0" dirty="0">
                <a:solidFill>
                  <a:srgbClr val="000000"/>
                </a:solidFill>
                <a:latin typeface="FrutigerLTStd-Roman"/>
              </a:rPr>
              <a:t>to add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381, and then type </a:t>
            </a:r>
            <a:r>
              <a:rPr lang="en-US" sz="1800" b="1" i="0" u="none" strike="noStrike" baseline="0" dirty="0">
                <a:solidFill>
                  <a:srgbClr val="000000"/>
                </a:solidFill>
                <a:latin typeface="CourierStd-Bold"/>
              </a:rPr>
              <a:t>animation-duration: 5s; </a:t>
            </a:r>
            <a:r>
              <a:rPr lang="en-US" sz="1800" b="0" i="0" u="none" strike="noStrike" baseline="0" dirty="0">
                <a:solidFill>
                  <a:srgbClr val="000000"/>
                </a:solidFill>
                <a:latin typeface="FrutigerLTStd-Roman"/>
              </a:rPr>
              <a:t>to add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382,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close the animation (Figure 10–14).</a:t>
            </a:r>
            <a:endParaRPr lang="en-US" dirty="0"/>
          </a:p>
        </p:txBody>
      </p:sp>
      <p:pic>
        <p:nvPicPr>
          <p:cNvPr id="11" name="Picture 10">
            <a:extLst>
              <a:ext uri="{FF2B5EF4-FFF2-40B4-BE49-F238E27FC236}">
                <a16:creationId xmlns:a16="http://schemas.microsoft.com/office/drawing/2014/main" id="{E0C75B56-2C5A-4F48-BE12-3FF92EE591C1}"/>
              </a:ext>
            </a:extLst>
          </p:cNvPr>
          <p:cNvPicPr>
            <a:picLocks noChangeAspect="1"/>
          </p:cNvPicPr>
          <p:nvPr/>
        </p:nvPicPr>
        <p:blipFill>
          <a:blip r:embed="rId2"/>
          <a:stretch>
            <a:fillRect/>
          </a:stretch>
        </p:blipFill>
        <p:spPr>
          <a:xfrm>
            <a:off x="5952958" y="2700337"/>
            <a:ext cx="5657850" cy="3295650"/>
          </a:xfrm>
          <a:prstGeom prst="rect">
            <a:avLst/>
          </a:prstGeom>
        </p:spPr>
      </p:pic>
    </p:spTree>
    <p:extLst>
      <p:ext uri="{BB962C8B-B14F-4D97-AF65-F5344CB8AC3E}">
        <p14:creationId xmlns:p14="http://schemas.microsoft.com/office/powerpoint/2010/main" val="587582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4AB1-7F9B-4F8F-8B42-60396E9A42DB}"/>
              </a:ext>
            </a:extLst>
          </p:cNvPr>
          <p:cNvSpPr>
            <a:spLocks noGrp="1"/>
          </p:cNvSpPr>
          <p:nvPr>
            <p:ph type="title"/>
          </p:nvPr>
        </p:nvSpPr>
        <p:spPr/>
        <p:txBody>
          <a:bodyPr/>
          <a:lstStyle/>
          <a:p>
            <a:r>
              <a:rPr lang="en-US" dirty="0"/>
              <a:t>To Add Animation to a Webpage</a:t>
            </a:r>
          </a:p>
        </p:txBody>
      </p:sp>
      <p:sp>
        <p:nvSpPr>
          <p:cNvPr id="3" name="Content Placeholder 2">
            <a:extLst>
              <a:ext uri="{FF2B5EF4-FFF2-40B4-BE49-F238E27FC236}">
                <a16:creationId xmlns:a16="http://schemas.microsoft.com/office/drawing/2014/main" id="{9FFFD763-9DD6-43FA-A61C-A2AD82C8DB05}"/>
              </a:ext>
            </a:extLst>
          </p:cNvPr>
          <p:cNvSpPr>
            <a:spLocks noGrp="1"/>
          </p:cNvSpPr>
          <p:nvPr>
            <p:ph idx="1"/>
          </p:nvPr>
        </p:nvSpPr>
        <p:spPr>
          <a:xfrm>
            <a:off x="581191" y="2105025"/>
            <a:ext cx="4067009" cy="4486275"/>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Refresh index.html in your browser, scroll down the page to view the figure and </a:t>
            </a:r>
            <a:r>
              <a:rPr lang="en-US" sz="1800" b="0" i="0" u="none" strike="noStrike" baseline="0" dirty="0" err="1">
                <a:solidFill>
                  <a:srgbClr val="000000"/>
                </a:solidFill>
                <a:latin typeface="FrutigerLTStd-Roman"/>
              </a:rPr>
              <a:t>figcaption</a:t>
            </a:r>
            <a:r>
              <a:rPr lang="en-US" sz="1800" b="0" i="0" u="none" strike="noStrike" baseline="0" dirty="0">
                <a:solidFill>
                  <a:srgbClr val="000000"/>
                </a:solidFill>
                <a:latin typeface="FrutigerLTStd-Roman"/>
              </a:rPr>
              <a:t> elements, and then wait three seconds for the animation to begin (Figure 10–15).</a:t>
            </a:r>
            <a:endParaRPr lang="en-US" dirty="0"/>
          </a:p>
        </p:txBody>
      </p:sp>
      <p:pic>
        <p:nvPicPr>
          <p:cNvPr id="5" name="Picture 4">
            <a:extLst>
              <a:ext uri="{FF2B5EF4-FFF2-40B4-BE49-F238E27FC236}">
                <a16:creationId xmlns:a16="http://schemas.microsoft.com/office/drawing/2014/main" id="{203C85CA-4CD8-40C4-8E79-ABCEF315A1FC}"/>
              </a:ext>
            </a:extLst>
          </p:cNvPr>
          <p:cNvPicPr>
            <a:picLocks noChangeAspect="1"/>
          </p:cNvPicPr>
          <p:nvPr/>
        </p:nvPicPr>
        <p:blipFill>
          <a:blip r:embed="rId2"/>
          <a:stretch>
            <a:fillRect/>
          </a:stretch>
        </p:blipFill>
        <p:spPr>
          <a:xfrm>
            <a:off x="4648200" y="2381249"/>
            <a:ext cx="7236323" cy="4210051"/>
          </a:xfrm>
          <a:prstGeom prst="rect">
            <a:avLst/>
          </a:prstGeom>
        </p:spPr>
      </p:pic>
    </p:spTree>
    <p:extLst>
      <p:ext uri="{BB962C8B-B14F-4D97-AF65-F5344CB8AC3E}">
        <p14:creationId xmlns:p14="http://schemas.microsoft.com/office/powerpoint/2010/main" val="1644493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Incorporating JavaScript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08094"/>
            <a:ext cx="11029616" cy="4697506"/>
          </a:xfrm>
        </p:spPr>
        <p:txBody>
          <a:bodyPr numCol="1" anchor="ctr">
            <a:normAutofit/>
          </a:bodyPr>
          <a:lstStyle/>
          <a:p>
            <a:pPr marL="0" indent="0" algn="l">
              <a:buNone/>
            </a:pPr>
            <a:r>
              <a:rPr lang="en-US" sz="1800" b="1" i="0" u="none" strike="noStrike" baseline="0" dirty="0">
                <a:latin typeface="JansonTextLTStd-Bold"/>
              </a:rPr>
              <a:t>JavaScript </a:t>
            </a:r>
            <a:r>
              <a:rPr lang="en-US" sz="1800" b="0" i="0" u="none" strike="noStrike" baseline="0" dirty="0">
                <a:latin typeface="JansonTextLTStd-Roman"/>
              </a:rPr>
              <a:t>is scripting language used to provide various types of functionality to webpages, such as the ability to interact with the user. In a web environment, web developers use a scripting language to control webpages. This includes providing user feedback, validating form data, and creating dynamic content based on user actions. JavaScript is a </a:t>
            </a:r>
            <a:r>
              <a:rPr lang="en-US" sz="1800" b="1" i="0" u="none" strike="noStrike" baseline="0" dirty="0">
                <a:latin typeface="JansonTextLTStd-Bold"/>
              </a:rPr>
              <a:t>client-side scripting </a:t>
            </a:r>
            <a:r>
              <a:rPr lang="en-US" sz="1800" b="0" i="0" u="none" strike="noStrike" baseline="0" dirty="0">
                <a:latin typeface="JansonTextLTStd-Roman"/>
              </a:rPr>
              <a:t>language, which means that the browser (i.e., the client) interprets and renders the JavaScript.</a:t>
            </a:r>
          </a:p>
          <a:p>
            <a:pPr marL="0" indent="0" algn="l">
              <a:buNone/>
            </a:pPr>
            <a:r>
              <a:rPr lang="en-US" sz="1800" b="0" i="0" u="none" strike="noStrike" baseline="0" dirty="0">
                <a:latin typeface="JansonTextLTStd-Roman"/>
              </a:rPr>
              <a:t>JavaScript was developed in the 1990s by Brendan </a:t>
            </a:r>
            <a:r>
              <a:rPr lang="en-US" sz="1800" b="0" i="0" u="none" strike="noStrike" baseline="0" dirty="0" err="1">
                <a:latin typeface="JansonTextLTStd-Roman"/>
              </a:rPr>
              <a:t>Eich</a:t>
            </a:r>
            <a:r>
              <a:rPr lang="en-US" sz="1800" b="0" i="0" u="none" strike="noStrike" baseline="0" dirty="0">
                <a:latin typeface="JansonTextLTStd-Roman"/>
              </a:rPr>
              <a:t> at Netscape and was originally known as Mocha and then </a:t>
            </a:r>
            <a:r>
              <a:rPr lang="en-US" sz="1800" b="0" i="0" u="none" strike="noStrike" baseline="0" dirty="0" err="1">
                <a:latin typeface="JansonTextLTStd-Roman"/>
              </a:rPr>
              <a:t>LiveScript</a:t>
            </a:r>
            <a:r>
              <a:rPr lang="en-US" sz="1800" b="0" i="0" u="none" strike="noStrike" baseline="0" dirty="0">
                <a:latin typeface="JansonTextLTStd-Roman"/>
              </a:rPr>
              <a:t>. During this same period, the Sun Microsystems Java technology was gaining in popularity. A marketing deal was struck with Sun Microsystems to adopt the Java name and change </a:t>
            </a:r>
            <a:r>
              <a:rPr lang="en-US" sz="1800" b="0" i="0" u="none" strike="noStrike" baseline="0" dirty="0" err="1">
                <a:latin typeface="JansonTextLTStd-Roman"/>
              </a:rPr>
              <a:t>LiveScript</a:t>
            </a:r>
            <a:r>
              <a:rPr lang="en-US" sz="1800" b="0" i="0" u="none" strike="noStrike" baseline="0" dirty="0">
                <a:latin typeface="JansonTextLTStd-Roman"/>
              </a:rPr>
              <a:t> to JavaScript. However, JavaScript and Java are not the same. Java is a more complex programming language, commonly used to create large business applications and native mobile applications for the Android operating system.</a:t>
            </a:r>
            <a:endParaRPr lang="en-US" sz="1500" dirty="0">
              <a:latin typeface="Lora-Regular"/>
            </a:endParaRPr>
          </a:p>
        </p:txBody>
      </p:sp>
    </p:spTree>
    <p:extLst>
      <p:ext uri="{BB962C8B-B14F-4D97-AF65-F5344CB8AC3E}">
        <p14:creationId xmlns:p14="http://schemas.microsoft.com/office/powerpoint/2010/main" val="2185091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Incorporating JavaScript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420471"/>
            <a:ext cx="4369174" cy="4043082"/>
          </a:xfrm>
        </p:spPr>
        <p:txBody>
          <a:bodyPr numCol="1" anchor="ctr">
            <a:normAutofit/>
          </a:bodyPr>
          <a:lstStyle/>
          <a:p>
            <a:pPr marL="0" indent="0" algn="l">
              <a:buNone/>
            </a:pPr>
            <a:r>
              <a:rPr lang="en-US" sz="1800" b="0" i="0" u="none" strike="noStrike" baseline="0" dirty="0">
                <a:latin typeface="JansonTextLTStd-Roman"/>
              </a:rPr>
              <a:t>Most modern websites use some form of JavaScript within their website. JavaScript provides additional interactivity between the webpage and the user. Developers can use JavaScript to validate form information, send an alert to a user, change HTML content, show or hide content, animate elements, and much more. Efficient use of JavaScript can significantly improve and enrich the user experience. Figure 10–16 demonstrates how JavaScript is used to create a slide show on the home page for Boyne Mountain Resort.</a:t>
            </a:r>
            <a:endParaRPr lang="en-US" sz="1500" dirty="0">
              <a:latin typeface="Lora-Regular"/>
            </a:endParaRPr>
          </a:p>
        </p:txBody>
      </p:sp>
      <p:pic>
        <p:nvPicPr>
          <p:cNvPr id="8" name="Picture 7">
            <a:extLst>
              <a:ext uri="{FF2B5EF4-FFF2-40B4-BE49-F238E27FC236}">
                <a16:creationId xmlns:a16="http://schemas.microsoft.com/office/drawing/2014/main" id="{B2EA5C55-9569-4DA5-9E20-61698A1C13C4}"/>
              </a:ext>
            </a:extLst>
          </p:cNvPr>
          <p:cNvPicPr>
            <a:picLocks noChangeAspect="1"/>
          </p:cNvPicPr>
          <p:nvPr/>
        </p:nvPicPr>
        <p:blipFill>
          <a:blip r:embed="rId2"/>
          <a:stretch>
            <a:fillRect/>
          </a:stretch>
        </p:blipFill>
        <p:spPr>
          <a:xfrm>
            <a:off x="4933950" y="2633802"/>
            <a:ext cx="6972300" cy="3549044"/>
          </a:xfrm>
          <a:prstGeom prst="rect">
            <a:avLst/>
          </a:prstGeom>
        </p:spPr>
      </p:pic>
    </p:spTree>
    <p:extLst>
      <p:ext uri="{BB962C8B-B14F-4D97-AF65-F5344CB8AC3E}">
        <p14:creationId xmlns:p14="http://schemas.microsoft.com/office/powerpoint/2010/main" val="3198094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Incorporating JavaScript</a:t>
            </a:r>
          </a:p>
        </p:txBody>
      </p:sp>
      <p:sp>
        <p:nvSpPr>
          <p:cNvPr id="5" name="Content Placeholder 4">
            <a:extLst>
              <a:ext uri="{FF2B5EF4-FFF2-40B4-BE49-F238E27FC236}">
                <a16:creationId xmlns:a16="http://schemas.microsoft.com/office/drawing/2014/main" id="{8BEDA635-298D-4419-A38B-2031B1967761}"/>
              </a:ext>
            </a:extLst>
          </p:cNvPr>
          <p:cNvSpPr>
            <a:spLocks noGrp="1"/>
          </p:cNvSpPr>
          <p:nvPr>
            <p:ph idx="1"/>
          </p:nvPr>
        </p:nvSpPr>
        <p:spPr>
          <a:xfrm>
            <a:off x="581192" y="2180496"/>
            <a:ext cx="6000583" cy="4439379"/>
          </a:xfrm>
        </p:spPr>
        <p:txBody>
          <a:bodyPr/>
          <a:lstStyle/>
          <a:p>
            <a:pPr marL="0" indent="0">
              <a:buNone/>
            </a:pPr>
            <a:r>
              <a:rPr lang="en-US" sz="1800" b="0" i="0" u="none" strike="noStrike" baseline="0" dirty="0">
                <a:latin typeface="JansonTextLTStd-Roman"/>
              </a:rPr>
              <a:t>Many mobile websites integrate an icon commonly known as the hamburger icon for use as a menu button. The hamburger icon consists of three horizontal, parallel lines, as shown in Figure 10–17, and uses JavaScript to display a menu and allow users to select an option.</a:t>
            </a:r>
            <a:endParaRPr lang="en-US" sz="1600" dirty="0">
              <a:latin typeface="Lora-Regular"/>
            </a:endParaRPr>
          </a:p>
          <a:p>
            <a:pPr marL="0" indent="0">
              <a:buNone/>
            </a:pPr>
            <a:endParaRPr lang="en-US" dirty="0"/>
          </a:p>
        </p:txBody>
      </p:sp>
      <p:pic>
        <p:nvPicPr>
          <p:cNvPr id="7" name="Picture 6">
            <a:extLst>
              <a:ext uri="{FF2B5EF4-FFF2-40B4-BE49-F238E27FC236}">
                <a16:creationId xmlns:a16="http://schemas.microsoft.com/office/drawing/2014/main" id="{FA694786-425F-4F87-9346-1834C90F8DC2}"/>
              </a:ext>
            </a:extLst>
          </p:cNvPr>
          <p:cNvPicPr>
            <a:picLocks noChangeAspect="1"/>
          </p:cNvPicPr>
          <p:nvPr/>
        </p:nvPicPr>
        <p:blipFill>
          <a:blip r:embed="rId2"/>
          <a:stretch>
            <a:fillRect/>
          </a:stretch>
        </p:blipFill>
        <p:spPr>
          <a:xfrm>
            <a:off x="7048168" y="1876424"/>
            <a:ext cx="3607182" cy="4886325"/>
          </a:xfrm>
          <a:prstGeom prst="rect">
            <a:avLst/>
          </a:prstGeom>
        </p:spPr>
      </p:pic>
    </p:spTree>
    <p:extLst>
      <p:ext uri="{BB962C8B-B14F-4D97-AF65-F5344CB8AC3E}">
        <p14:creationId xmlns:p14="http://schemas.microsoft.com/office/powerpoint/2010/main" val="151750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Incorporating JavaScript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266950"/>
            <a:ext cx="4221360" cy="4196603"/>
          </a:xfrm>
        </p:spPr>
        <p:txBody>
          <a:bodyPr numCol="1" anchor="ctr">
            <a:normAutofit/>
          </a:bodyPr>
          <a:lstStyle/>
          <a:p>
            <a:pPr marL="0" indent="0" algn="l">
              <a:buNone/>
            </a:pPr>
            <a:r>
              <a:rPr lang="en-US" sz="1800" b="0" i="0" u="none" strike="noStrike" baseline="0" dirty="0">
                <a:latin typeface="JansonTextLTStd-Roman"/>
              </a:rPr>
              <a:t>Figure 10–18 shows how JavaScript is used on the </a:t>
            </a:r>
            <a:r>
              <a:rPr lang="en-US" sz="1800" b="0" i="0" u="none" strike="noStrike" baseline="0" dirty="0" err="1">
                <a:latin typeface="JansonTextLTStd-Roman"/>
              </a:rPr>
              <a:t>Snap.svg</a:t>
            </a:r>
            <a:r>
              <a:rPr lang="en-US" sz="1800" b="0" i="0" u="none" strike="noStrike" baseline="0" dirty="0">
                <a:latin typeface="JansonTextLTStd-Roman"/>
              </a:rPr>
              <a:t> demo page. Users select the type of coffee to make and then watch the animation of the coffee maker.</a:t>
            </a:r>
          </a:p>
          <a:p>
            <a:pPr marL="0" indent="0" algn="l">
              <a:buNone/>
            </a:pPr>
            <a:r>
              <a:rPr lang="en-US" sz="1800" b="0" i="0" u="none" strike="noStrike" baseline="0" dirty="0">
                <a:latin typeface="JansonTextLTStd-Roman"/>
              </a:rPr>
              <a:t>The legend next to the coffee maker lets the user know the ingredients and  amounts. </a:t>
            </a:r>
            <a:endParaRPr lang="en-US" sz="1100" b="1" i="0" u="none" strike="noStrike" baseline="0" dirty="0">
              <a:latin typeface="CourierStd-Bold"/>
            </a:endParaRPr>
          </a:p>
        </p:txBody>
      </p:sp>
      <p:pic>
        <p:nvPicPr>
          <p:cNvPr id="5" name="Picture 4">
            <a:extLst>
              <a:ext uri="{FF2B5EF4-FFF2-40B4-BE49-F238E27FC236}">
                <a16:creationId xmlns:a16="http://schemas.microsoft.com/office/drawing/2014/main" id="{5C9F98C8-A231-4004-8E7D-D62D21C35058}"/>
              </a:ext>
            </a:extLst>
          </p:cNvPr>
          <p:cNvPicPr>
            <a:picLocks noChangeAspect="1"/>
          </p:cNvPicPr>
          <p:nvPr/>
        </p:nvPicPr>
        <p:blipFill>
          <a:blip r:embed="rId2"/>
          <a:stretch>
            <a:fillRect/>
          </a:stretch>
        </p:blipFill>
        <p:spPr>
          <a:xfrm>
            <a:off x="4786136" y="2420471"/>
            <a:ext cx="7405864" cy="3735373"/>
          </a:xfrm>
          <a:prstGeom prst="rect">
            <a:avLst/>
          </a:prstGeom>
        </p:spPr>
      </p:pic>
    </p:spTree>
    <p:extLst>
      <p:ext uri="{BB962C8B-B14F-4D97-AF65-F5344CB8AC3E}">
        <p14:creationId xmlns:p14="http://schemas.microsoft.com/office/powerpoint/2010/main" val="3253579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Incorporating JavaScript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266950"/>
            <a:ext cx="4221360" cy="4196603"/>
          </a:xfrm>
        </p:spPr>
        <p:txBody>
          <a:bodyPr numCol="1" anchor="ctr">
            <a:normAutofit lnSpcReduction="10000"/>
          </a:bodyPr>
          <a:lstStyle/>
          <a:p>
            <a:pPr marL="0" indent="0" algn="l">
              <a:buNone/>
            </a:pPr>
            <a:r>
              <a:rPr lang="en-US" sz="1800" b="0" i="0" u="none" strike="noStrike" baseline="0" dirty="0">
                <a:latin typeface="JansonTextLTStd-Roman"/>
              </a:rPr>
              <a:t>You can integrate JavaScript into webpages in many ways. You must first determine the types of interactivity you want to provide into your website and then determine whether JavaScript is the best approach to accomplish the interactivity.</a:t>
            </a:r>
          </a:p>
          <a:p>
            <a:pPr marL="0" indent="0" algn="l">
              <a:buNone/>
            </a:pPr>
            <a:r>
              <a:rPr lang="en-US" sz="1800" b="0" i="0" u="none" strike="noStrike" baseline="0" dirty="0">
                <a:latin typeface="JansonTextLTStd-Roman"/>
              </a:rPr>
              <a:t>You will replace the current navigation bar used for the mobile viewport of the Forward Fitness Club website with a hamburger menu. The following steps create the hamburger menu icon on all of the webpages for the Forward Fitness Club website.</a:t>
            </a:r>
          </a:p>
          <a:p>
            <a:pPr marL="0" indent="0" algn="l">
              <a:buNone/>
            </a:pPr>
            <a:r>
              <a:rPr lang="en-US" sz="1800" b="0" i="0" u="none" strike="noStrike" baseline="0" dirty="0">
                <a:latin typeface="JansonTextLTStd-Roman"/>
              </a:rPr>
              <a:t>Later, you will use JavaScript to make the hamburger functional.</a:t>
            </a:r>
            <a:endParaRPr lang="en-US" sz="1100" b="1" i="0" u="none" strike="noStrike" baseline="0" dirty="0">
              <a:latin typeface="CourierStd-Bold"/>
            </a:endParaRPr>
          </a:p>
        </p:txBody>
      </p:sp>
      <p:pic>
        <p:nvPicPr>
          <p:cNvPr id="5" name="Picture 4">
            <a:extLst>
              <a:ext uri="{FF2B5EF4-FFF2-40B4-BE49-F238E27FC236}">
                <a16:creationId xmlns:a16="http://schemas.microsoft.com/office/drawing/2014/main" id="{5C9F98C8-A231-4004-8E7D-D62D21C35058}"/>
              </a:ext>
            </a:extLst>
          </p:cNvPr>
          <p:cNvPicPr>
            <a:picLocks noChangeAspect="1"/>
          </p:cNvPicPr>
          <p:nvPr/>
        </p:nvPicPr>
        <p:blipFill>
          <a:blip r:embed="rId2"/>
          <a:stretch>
            <a:fillRect/>
          </a:stretch>
        </p:blipFill>
        <p:spPr>
          <a:xfrm>
            <a:off x="4786136" y="2420471"/>
            <a:ext cx="7405864" cy="3735373"/>
          </a:xfrm>
          <a:prstGeom prst="rect">
            <a:avLst/>
          </a:prstGeom>
        </p:spPr>
      </p:pic>
    </p:spTree>
    <p:extLst>
      <p:ext uri="{BB962C8B-B14F-4D97-AF65-F5344CB8AC3E}">
        <p14:creationId xmlns:p14="http://schemas.microsoft.com/office/powerpoint/2010/main" val="361867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04D0-DEEC-45D5-9724-796AA4982A38}"/>
              </a:ext>
            </a:extLst>
          </p:cNvPr>
          <p:cNvSpPr>
            <a:spLocks noGrp="1"/>
          </p:cNvSpPr>
          <p:nvPr>
            <p:ph type="title"/>
          </p:nvPr>
        </p:nvSpPr>
        <p:spPr/>
        <p:txBody>
          <a:bodyPr>
            <a:normAutofit/>
          </a:bodyPr>
          <a:lstStyle/>
          <a:p>
            <a:r>
              <a:rPr lang="en-US" sz="2200" dirty="0"/>
              <a:t>Project — Add Interactivity to a Webpage</a:t>
            </a:r>
          </a:p>
        </p:txBody>
      </p:sp>
      <p:sp>
        <p:nvSpPr>
          <p:cNvPr id="3" name="Content Placeholder 2">
            <a:extLst>
              <a:ext uri="{FF2B5EF4-FFF2-40B4-BE49-F238E27FC236}">
                <a16:creationId xmlns:a16="http://schemas.microsoft.com/office/drawing/2014/main" id="{7106CDAC-8D05-41FE-BA32-A7D942AF277E}"/>
              </a:ext>
            </a:extLst>
          </p:cNvPr>
          <p:cNvSpPr>
            <a:spLocks noGrp="1"/>
          </p:cNvSpPr>
          <p:nvPr>
            <p:ph idx="1"/>
          </p:nvPr>
        </p:nvSpPr>
        <p:spPr>
          <a:xfrm>
            <a:off x="581192" y="2088776"/>
            <a:ext cx="11029615" cy="4437530"/>
          </a:xfrm>
        </p:spPr>
        <p:txBody>
          <a:bodyPr>
            <a:normAutofit/>
          </a:bodyPr>
          <a:lstStyle/>
          <a:p>
            <a:pPr marL="0" indent="0" algn="l">
              <a:buNone/>
            </a:pPr>
            <a:r>
              <a:rPr lang="en-US" sz="1800" b="0" i="0" u="none" strike="noStrike" baseline="0" dirty="0">
                <a:latin typeface="JansonTextLTStd-Roman"/>
              </a:rPr>
              <a:t>In Chapter 10, you learn how to use CSS to create interactivity and animations. This chapter also provides a basic introduction to JavaScript and discusses how to use JavaScript to enhance a webpage through interactivity. </a:t>
            </a:r>
          </a:p>
          <a:p>
            <a:pPr marL="0" indent="0" algn="l">
              <a:buNone/>
            </a:pPr>
            <a:r>
              <a:rPr lang="en-US" sz="1800" b="0" i="0" u="none" strike="noStrike" baseline="0" dirty="0">
                <a:latin typeface="JansonTextLTStd-Roman"/>
              </a:rPr>
              <a:t>The project in this chapter improves a website by adding interactivity to webpages using both CSS and JavaScript. To perform these tasks, you first use the CSS transform property to animate elements on a webpage. Next, you use CSS to create animation using keyframes. Then, you create a hamburger menu icon and use JavaScript code to make it functional. You also use JavaScript code to dynamically change a video on the About Us page. Finally, you use JavaScript code to dynamically change text within the Contact Us page. Figure 10–1 shows the home page with the CSS transform property applied. Figure 10–2 shows a still of the animation on the home page. Figure 10–3 shows the hamburger menu icon as displayed in a mobile viewport. Figure 10–4 shows the video displayed as a result of a JavaScript function.</a:t>
            </a:r>
            <a:endParaRPr lang="en-US" sz="1800" dirty="0"/>
          </a:p>
        </p:txBody>
      </p:sp>
    </p:spTree>
    <p:extLst>
      <p:ext uri="{BB962C8B-B14F-4D97-AF65-F5344CB8AC3E}">
        <p14:creationId xmlns:p14="http://schemas.microsoft.com/office/powerpoint/2010/main" val="694927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5"/>
            <a:ext cx="10950949" cy="4498211"/>
          </a:xfrm>
        </p:spPr>
        <p:txBody>
          <a:bodyPr numCol="1" anchor="t">
            <a:normAutofit fontScale="92500" lnSpcReduction="10000"/>
          </a:bodyPr>
          <a:lstStyle/>
          <a:p>
            <a:pPr marL="0" indent="0" algn="l">
              <a:buNone/>
            </a:pPr>
            <a:r>
              <a:rPr lang="en-US" sz="1800" b="0" i="0" u="none" strike="noStrike" baseline="0" dirty="0">
                <a:solidFill>
                  <a:srgbClr val="000000"/>
                </a:solidFill>
                <a:latin typeface="JansonTextLTStd-Roman"/>
              </a:rPr>
              <a:t>Add a new nav element to the HTML webpages. </a:t>
            </a:r>
            <a:r>
              <a:rPr lang="en-US" sz="1800" b="1" i="1" u="none" strike="noStrike" baseline="0" dirty="0">
                <a:solidFill>
                  <a:srgbClr val="000000"/>
                </a:solidFill>
                <a:latin typeface="JansonTextLTStd-BoldItalic"/>
              </a:rPr>
              <a:t>Why? </a:t>
            </a:r>
            <a:r>
              <a:rPr lang="en-US" sz="1800" b="0" i="1" u="none" strike="noStrike" baseline="0" dirty="0">
                <a:solidFill>
                  <a:srgbClr val="000000"/>
                </a:solidFill>
                <a:latin typeface="JansonTextLTStd-Italic"/>
              </a:rPr>
              <a:t>The new nav element will be used to display a hamburger menu for a mobile viewport. </a:t>
            </a:r>
            <a:r>
              <a:rPr lang="en-US" sz="1800" b="0" i="0" u="none" strike="noStrike" baseline="0" dirty="0">
                <a:solidFill>
                  <a:srgbClr val="000000"/>
                </a:solidFill>
                <a:latin typeface="JansonTextLTStd-Roman"/>
              </a:rPr>
              <a:t>To create a hamburger menu, begin by adding a new nav element to the index.html file. The following steps add a new nav element to all of the HTML webpages.</a:t>
            </a:r>
          </a:p>
          <a:p>
            <a:pPr marL="0" indent="0" algn="l">
              <a:buNone/>
            </a:pPr>
            <a:r>
              <a:rPr lang="en-US" sz="1800" b="0" i="0" u="none" strike="noStrike" baseline="0" dirty="0">
                <a:solidFill>
                  <a:srgbClr val="FFFFFF"/>
                </a:solidFill>
                <a:latin typeface="FrutigerLTStd-Black"/>
              </a:rPr>
              <a:t>1</a:t>
            </a:r>
          </a:p>
          <a:p>
            <a:pPr algn="l">
              <a:buFont typeface="Wingdings" panose="05000000000000000000" pitchFamily="2" charset="2"/>
              <a:buChar char="Ø"/>
            </a:pPr>
            <a:r>
              <a:rPr lang="en-US" sz="1800" b="0" i="0" u="none" strike="noStrike" baseline="0" dirty="0">
                <a:solidFill>
                  <a:srgbClr val="000000"/>
                </a:solidFill>
                <a:latin typeface="FrutigerLTStd-Roman"/>
              </a:rPr>
              <a:t>Open the index.html file in your text editor to prepare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to edit the file.</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17, and then press the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18 and 19.</a:t>
            </a:r>
          </a:p>
          <a:p>
            <a:pPr algn="l">
              <a:buFont typeface="Wingdings" panose="05000000000000000000" pitchFamily="2" charset="2"/>
              <a:buChar char="Ø"/>
            </a:pPr>
            <a:r>
              <a:rPr lang="en-US" sz="1800" b="0" i="0" u="none" strike="noStrike" baseline="0" dirty="0">
                <a:solidFill>
                  <a:srgbClr val="000000"/>
                </a:solidFill>
                <a:latin typeface="FrutigerLTStd-Roman"/>
              </a:rPr>
              <a:t>On Line 19, type </a:t>
            </a:r>
            <a:r>
              <a:rPr lang="en-US" sz="1800" b="1" i="0" u="none" strike="noStrike" baseline="0" dirty="0">
                <a:solidFill>
                  <a:srgbClr val="000000"/>
                </a:solidFill>
                <a:latin typeface="CourierStd-Bold"/>
              </a:rPr>
              <a:t>&lt;!-- Mobile Nav --&gt; </a:t>
            </a:r>
            <a:r>
              <a:rPr lang="en-US" sz="1800" b="0" i="0" u="none" strike="noStrike" baseline="0" dirty="0">
                <a:solidFill>
                  <a:srgbClr val="000000"/>
                </a:solidFill>
                <a:latin typeface="FrutigerLTStd-Roman"/>
              </a:rPr>
              <a:t>to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insert a new comment.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20, and then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type </a:t>
            </a:r>
            <a:r>
              <a:rPr lang="en-US" sz="1800" b="1" i="0" u="none" strike="noStrike" baseline="0" dirty="0">
                <a:solidFill>
                  <a:srgbClr val="000000"/>
                </a:solidFill>
                <a:latin typeface="CourierStd-Bold"/>
              </a:rPr>
              <a:t>&lt;nav class="mobile-nav"&gt; </a:t>
            </a:r>
            <a:r>
              <a:rPr lang="en-US" sz="1800" b="0" i="0" u="none" strike="noStrike" baseline="0" dirty="0">
                <a:solidFill>
                  <a:srgbClr val="000000"/>
                </a:solidFill>
                <a:latin typeface="FrutigerLTStd-Roman"/>
              </a:rPr>
              <a:t>to insert a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starting nav tag.</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21, increase the indent, and then type </a:t>
            </a:r>
            <a:r>
              <a:rPr lang="en-US" sz="1800" b="1" i="0" u="none" strike="noStrike" baseline="0" dirty="0">
                <a:solidFill>
                  <a:srgbClr val="000000"/>
                </a:solidFill>
                <a:latin typeface="CourierStd-Bold"/>
              </a:rPr>
              <a:t>&lt;div id="menu-links"&gt; </a:t>
            </a:r>
            <a:r>
              <a:rPr lang="en-US" sz="1800" b="0" i="0" u="none" strike="noStrike" baseline="0" dirty="0">
                <a:solidFill>
                  <a:srgbClr val="000000"/>
                </a:solidFill>
                <a:latin typeface="FrutigerLTStd-Roman"/>
              </a:rPr>
              <a:t>to insert a </a:t>
            </a:r>
            <a:r>
              <a:rPr lang="sv-SE" sz="1800" b="0" i="0" u="none" strike="noStrike" baseline="0" dirty="0">
                <a:solidFill>
                  <a:srgbClr val="000000"/>
                </a:solidFill>
                <a:latin typeface="FrutigerLTStd-Roman"/>
              </a:rPr>
              <a:t>starting div tag (Figure 10–19).</a:t>
            </a:r>
            <a:endParaRPr lang="en-US" sz="1400" dirty="0">
              <a:latin typeface="Lora-Regular"/>
            </a:endParaRPr>
          </a:p>
        </p:txBody>
      </p:sp>
      <p:pic>
        <p:nvPicPr>
          <p:cNvPr id="12" name="Picture 11">
            <a:extLst>
              <a:ext uri="{FF2B5EF4-FFF2-40B4-BE49-F238E27FC236}">
                <a16:creationId xmlns:a16="http://schemas.microsoft.com/office/drawing/2014/main" id="{57A1247B-D4F6-4840-99FC-D5C9265300E3}"/>
              </a:ext>
            </a:extLst>
          </p:cNvPr>
          <p:cNvPicPr>
            <a:picLocks noChangeAspect="1"/>
          </p:cNvPicPr>
          <p:nvPr/>
        </p:nvPicPr>
        <p:blipFill>
          <a:blip r:embed="rId2"/>
          <a:stretch>
            <a:fillRect/>
          </a:stretch>
        </p:blipFill>
        <p:spPr>
          <a:xfrm>
            <a:off x="5981700" y="2829400"/>
            <a:ext cx="5534025" cy="3018950"/>
          </a:xfrm>
          <a:prstGeom prst="rect">
            <a:avLst/>
          </a:prstGeom>
        </p:spPr>
      </p:pic>
    </p:spTree>
    <p:extLst>
      <p:ext uri="{BB962C8B-B14F-4D97-AF65-F5344CB8AC3E}">
        <p14:creationId xmlns:p14="http://schemas.microsoft.com/office/powerpoint/2010/main" val="3630972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5"/>
            <a:ext cx="6061823" cy="4498211"/>
          </a:xfrm>
        </p:spPr>
        <p:txBody>
          <a:bodyPr numCol="1" anchor="t">
            <a:normAutofit fontScale="92500" lnSpcReduction="20000"/>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22, increase the indent, and then type </a:t>
            </a:r>
            <a:r>
              <a:rPr lang="en-US" sz="1800" b="1" i="0" u="none" strike="noStrike" baseline="0" dirty="0">
                <a:solidFill>
                  <a:srgbClr val="000000"/>
                </a:solidFill>
                <a:latin typeface="CourierStd-Bold"/>
              </a:rPr>
              <a:t>&lt;a </a:t>
            </a:r>
            <a:r>
              <a:rPr lang="en-US" sz="1800" b="1" i="0" u="none" strike="noStrike" baseline="0" dirty="0" err="1">
                <a:solidFill>
                  <a:srgbClr val="000000"/>
                </a:solidFill>
                <a:latin typeface="CourierStd-Bold"/>
              </a:rPr>
              <a:t>href</a:t>
            </a:r>
            <a:r>
              <a:rPr lang="en-US" sz="1800" b="1" i="0" u="none" strike="noStrike" baseline="0" dirty="0">
                <a:solidFill>
                  <a:srgbClr val="000000"/>
                </a:solidFill>
                <a:latin typeface="CourierStd-Bold"/>
              </a:rPr>
              <a:t>="index. html"&gt;Home&lt;/a&gt; </a:t>
            </a:r>
            <a:r>
              <a:rPr lang="en-US" sz="1800" b="0" i="0" u="none" strike="noStrike" baseline="0" dirty="0">
                <a:solidFill>
                  <a:srgbClr val="000000"/>
                </a:solidFill>
                <a:latin typeface="FrutigerLTStd-Roman"/>
              </a:rPr>
              <a:t>to insert an anchor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23, and then type </a:t>
            </a:r>
            <a:r>
              <a:rPr lang="en-US" sz="1800" b="1" i="0" u="none" strike="noStrike" baseline="0" dirty="0">
                <a:solidFill>
                  <a:srgbClr val="000000"/>
                </a:solidFill>
                <a:latin typeface="CourierStd-Bold"/>
              </a:rPr>
              <a:t>&lt;a </a:t>
            </a:r>
            <a:r>
              <a:rPr lang="en-US" sz="1800" b="1" i="0" u="none" strike="noStrike" baseline="0" dirty="0" err="1">
                <a:solidFill>
                  <a:srgbClr val="000000"/>
                </a:solidFill>
                <a:latin typeface="CourierStd-Bold"/>
              </a:rPr>
              <a:t>href</a:t>
            </a:r>
            <a:r>
              <a:rPr lang="en-US" sz="1800" b="1" i="0" u="none" strike="noStrike" baseline="0" dirty="0">
                <a:solidFill>
                  <a:srgbClr val="000000"/>
                </a:solidFill>
                <a:latin typeface="CourierStd-Bold"/>
              </a:rPr>
              <a:t>="about.html"&gt;About Us&lt;/a&gt; </a:t>
            </a:r>
            <a:r>
              <a:rPr lang="en-US" sz="1800" b="0" i="0" u="none" strike="noStrike" baseline="0" dirty="0">
                <a:solidFill>
                  <a:srgbClr val="000000"/>
                </a:solidFill>
                <a:latin typeface="FrutigerLTStd-Roman"/>
              </a:rPr>
              <a:t>to insert an anchor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24, and then type </a:t>
            </a:r>
            <a:r>
              <a:rPr lang="en-US" sz="1800" b="1" i="0" u="none" strike="noStrike" baseline="0" dirty="0">
                <a:solidFill>
                  <a:srgbClr val="000000"/>
                </a:solidFill>
                <a:latin typeface="CourierStd-Bold"/>
              </a:rPr>
              <a:t>&lt;a </a:t>
            </a:r>
            <a:r>
              <a:rPr lang="en-US" sz="1800" b="1" i="0" u="none" strike="noStrike" baseline="0" dirty="0" err="1">
                <a:solidFill>
                  <a:srgbClr val="000000"/>
                </a:solidFill>
                <a:latin typeface="CourierStd-Bold"/>
              </a:rPr>
              <a:t>href</a:t>
            </a:r>
            <a:r>
              <a:rPr lang="en-US" sz="1800" b="1" i="0" u="none" strike="noStrike" baseline="0" dirty="0">
                <a:solidFill>
                  <a:srgbClr val="000000"/>
                </a:solidFill>
                <a:latin typeface="CourierStd-Bold"/>
              </a:rPr>
              <a:t>="classes.html"&gt;Classes&lt;/a&gt; </a:t>
            </a:r>
            <a:r>
              <a:rPr lang="en-US" sz="1800" b="0" i="0" u="none" strike="noStrike" baseline="0" dirty="0">
                <a:solidFill>
                  <a:srgbClr val="000000"/>
                </a:solidFill>
                <a:latin typeface="FrutigerLTStd-Roman"/>
              </a:rPr>
              <a:t>to insert an anchor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25, and then type </a:t>
            </a:r>
            <a:r>
              <a:rPr lang="en-US" sz="1800" b="1" i="0" u="none" strike="noStrike" baseline="0" dirty="0">
                <a:solidFill>
                  <a:srgbClr val="000000"/>
                </a:solidFill>
                <a:latin typeface="CourierStd-Bold"/>
              </a:rPr>
              <a:t>&lt;a </a:t>
            </a:r>
            <a:r>
              <a:rPr lang="en-US" sz="1800" b="1" i="0" u="none" strike="noStrike" baseline="0" dirty="0" err="1">
                <a:solidFill>
                  <a:srgbClr val="000000"/>
                </a:solidFill>
                <a:latin typeface="CourierStd-Bold"/>
              </a:rPr>
              <a:t>href</a:t>
            </a:r>
            <a:r>
              <a:rPr lang="en-US" sz="1800" b="1" i="0" u="none" strike="noStrike" baseline="0" dirty="0">
                <a:solidFill>
                  <a:srgbClr val="000000"/>
                </a:solidFill>
                <a:latin typeface="CourierStd-Bold"/>
              </a:rPr>
              <a:t>="nutrition.html"&gt;Nutrition&lt;/a&gt; </a:t>
            </a:r>
            <a:r>
              <a:rPr lang="en-US" sz="1800" b="0" i="0" u="none" strike="noStrike" baseline="0" dirty="0">
                <a:solidFill>
                  <a:srgbClr val="000000"/>
                </a:solidFill>
                <a:latin typeface="FrutigerLTStd-Roman"/>
              </a:rPr>
              <a:t>to insert an anchor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26, and then type </a:t>
            </a:r>
            <a:r>
              <a:rPr lang="en-US" sz="1800" b="1" i="0" u="none" strike="noStrike" baseline="0" dirty="0">
                <a:solidFill>
                  <a:srgbClr val="000000"/>
                </a:solidFill>
                <a:latin typeface="CourierStd-Bold"/>
              </a:rPr>
              <a:t>&lt;a </a:t>
            </a:r>
            <a:r>
              <a:rPr lang="en-US" sz="1800" b="1" i="0" u="none" strike="noStrike" baseline="0" dirty="0" err="1">
                <a:solidFill>
                  <a:srgbClr val="000000"/>
                </a:solidFill>
                <a:latin typeface="CourierStd-Bold"/>
              </a:rPr>
              <a:t>href</a:t>
            </a:r>
            <a:r>
              <a:rPr lang="en-US" sz="1800" b="1" i="0" u="none" strike="noStrike" baseline="0" dirty="0">
                <a:solidFill>
                  <a:srgbClr val="000000"/>
                </a:solidFill>
                <a:latin typeface="CourierStd-Bold"/>
              </a:rPr>
              <a:t>="contact.html"&gt;Contact Us&lt;/a&gt; </a:t>
            </a:r>
            <a:r>
              <a:rPr lang="en-US" sz="1800" b="0" i="0" u="none" strike="noStrike" baseline="0" dirty="0">
                <a:solidFill>
                  <a:srgbClr val="000000"/>
                </a:solidFill>
                <a:latin typeface="FrutigerLTStd-Roman"/>
              </a:rPr>
              <a:t>to insert an anchor element. </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27, decrease the indent, and then type </a:t>
            </a:r>
            <a:r>
              <a:rPr lang="en-US" sz="1800" b="1" i="0" u="none" strike="noStrike" baseline="0" dirty="0">
                <a:solidFill>
                  <a:srgbClr val="000000"/>
                </a:solidFill>
                <a:latin typeface="CourierStd-Bold"/>
              </a:rPr>
              <a:t>&lt;/div&gt; </a:t>
            </a:r>
            <a:r>
              <a:rPr lang="en-US" sz="1800" b="0" i="0" u="none" strike="noStrike" baseline="0" dirty="0">
                <a:solidFill>
                  <a:srgbClr val="000000"/>
                </a:solidFill>
                <a:latin typeface="FrutigerLTStd-Roman"/>
              </a:rPr>
              <a:t>to insert a closing div tag (Figure 10–20).</a:t>
            </a:r>
            <a:endParaRPr lang="en-US" sz="1400" dirty="0">
              <a:latin typeface="Lora-Regular"/>
            </a:endParaRPr>
          </a:p>
        </p:txBody>
      </p:sp>
      <p:pic>
        <p:nvPicPr>
          <p:cNvPr id="5" name="Picture 4">
            <a:extLst>
              <a:ext uri="{FF2B5EF4-FFF2-40B4-BE49-F238E27FC236}">
                <a16:creationId xmlns:a16="http://schemas.microsoft.com/office/drawing/2014/main" id="{200A52A3-2BDA-4FE9-BA1B-CC7FA3140D54}"/>
              </a:ext>
            </a:extLst>
          </p:cNvPr>
          <p:cNvPicPr>
            <a:picLocks noChangeAspect="1"/>
          </p:cNvPicPr>
          <p:nvPr/>
        </p:nvPicPr>
        <p:blipFill>
          <a:blip r:embed="rId2"/>
          <a:stretch>
            <a:fillRect/>
          </a:stretch>
        </p:blipFill>
        <p:spPr>
          <a:xfrm>
            <a:off x="6626599" y="2431569"/>
            <a:ext cx="5000625" cy="3724275"/>
          </a:xfrm>
          <a:prstGeom prst="rect">
            <a:avLst/>
          </a:prstGeom>
        </p:spPr>
      </p:pic>
    </p:spTree>
    <p:extLst>
      <p:ext uri="{BB962C8B-B14F-4D97-AF65-F5344CB8AC3E}">
        <p14:creationId xmlns:p14="http://schemas.microsoft.com/office/powerpoint/2010/main" val="1001903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5"/>
            <a:ext cx="5457825" cy="4498211"/>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28, and then type  </a:t>
            </a:r>
            <a:r>
              <a:rPr lang="en-US" sz="1800" b="1" i="0" u="none" strike="noStrike" baseline="0" dirty="0">
                <a:solidFill>
                  <a:srgbClr val="000000"/>
                </a:solidFill>
                <a:latin typeface="CourierStd-Bold"/>
              </a:rPr>
              <a:t>&lt;a class="menu-icon"&gt; </a:t>
            </a:r>
            <a:r>
              <a:rPr lang="en-US" sz="1800" b="0" i="0" u="none" strike="noStrike" baseline="0" dirty="0">
                <a:solidFill>
                  <a:srgbClr val="000000"/>
                </a:solidFill>
                <a:latin typeface="FrutigerLTStd-Roman"/>
              </a:rPr>
              <a:t>to insert a starting anchor tag.</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29, increase the indent, and then type </a:t>
            </a:r>
            <a:r>
              <a:rPr lang="en-US" sz="1800" b="1" i="0" u="none" strike="noStrike" baseline="0" dirty="0">
                <a:solidFill>
                  <a:srgbClr val="000000"/>
                </a:solidFill>
                <a:latin typeface="CourierStd-Bold"/>
              </a:rPr>
              <a:t>&lt;div&gt;&amp;#9776;&lt;/div&gt; </a:t>
            </a:r>
            <a:r>
              <a:rPr lang="en-US" sz="1800" b="0" i="0" u="none" strike="noStrike" baseline="0" dirty="0">
                <a:solidFill>
                  <a:srgbClr val="000000"/>
                </a:solidFill>
                <a:latin typeface="FrutigerLTStd-Roman"/>
              </a:rPr>
              <a:t>to insert a new div element.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30, decrease the indent, and then type </a:t>
            </a:r>
            <a:r>
              <a:rPr lang="en-US" sz="1800" b="1" i="0" u="none" strike="noStrike" baseline="0" dirty="0">
                <a:solidFill>
                  <a:srgbClr val="000000"/>
                </a:solidFill>
                <a:latin typeface="CourierStd-Bold"/>
              </a:rPr>
              <a:t>&lt;/a&gt; </a:t>
            </a:r>
            <a:r>
              <a:rPr lang="en-US" sz="1800" b="0" i="0" u="none" strike="noStrike" baseline="0" dirty="0">
                <a:solidFill>
                  <a:srgbClr val="000000"/>
                </a:solidFill>
                <a:latin typeface="FrutigerLTStd-Roman"/>
              </a:rPr>
              <a:t>to insert a closing anchor tag.</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31, decrease the indent, and then type </a:t>
            </a:r>
            <a:r>
              <a:rPr lang="en-US" sz="1800" b="1" i="0" u="none" strike="noStrike" baseline="0" dirty="0">
                <a:solidFill>
                  <a:srgbClr val="000000"/>
                </a:solidFill>
                <a:latin typeface="CourierStd-Bold"/>
              </a:rPr>
              <a:t>&lt;/nav&gt; </a:t>
            </a:r>
            <a:r>
              <a:rPr lang="en-US" sz="1800" b="0" i="0" u="none" strike="noStrike" baseline="0" dirty="0">
                <a:solidFill>
                  <a:srgbClr val="000000"/>
                </a:solidFill>
                <a:latin typeface="FrutigerLTStd-Roman"/>
              </a:rPr>
              <a:t>to insert a closing nav tag (Figure 10–21).</a:t>
            </a:r>
            <a:endParaRPr lang="en-US" sz="1400" dirty="0">
              <a:latin typeface="Lora-Regular"/>
            </a:endParaRPr>
          </a:p>
        </p:txBody>
      </p:sp>
      <p:pic>
        <p:nvPicPr>
          <p:cNvPr id="10" name="Picture 9">
            <a:extLst>
              <a:ext uri="{FF2B5EF4-FFF2-40B4-BE49-F238E27FC236}">
                <a16:creationId xmlns:a16="http://schemas.microsoft.com/office/drawing/2014/main" id="{4700B4ED-6662-48E8-97F1-27C54B542E20}"/>
              </a:ext>
            </a:extLst>
          </p:cNvPr>
          <p:cNvPicPr>
            <a:picLocks noChangeAspect="1"/>
          </p:cNvPicPr>
          <p:nvPr/>
        </p:nvPicPr>
        <p:blipFill>
          <a:blip r:embed="rId2"/>
          <a:stretch>
            <a:fillRect/>
          </a:stretch>
        </p:blipFill>
        <p:spPr>
          <a:xfrm>
            <a:off x="6022601" y="2519837"/>
            <a:ext cx="5486400" cy="3819525"/>
          </a:xfrm>
          <a:prstGeom prst="rect">
            <a:avLst/>
          </a:prstGeom>
        </p:spPr>
      </p:pic>
    </p:spTree>
    <p:extLst>
      <p:ext uri="{BB962C8B-B14F-4D97-AF65-F5344CB8AC3E}">
        <p14:creationId xmlns:p14="http://schemas.microsoft.com/office/powerpoint/2010/main" val="758272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5"/>
            <a:ext cx="5457825" cy="4498211"/>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Open the index.html file in Google Chrome’s device mode, and then tap or click the Mobile – S 320px (gray) bar to view the page in a mobile viewport (Figure 10–22).</a:t>
            </a:r>
            <a:endParaRPr lang="en-US" sz="1400" dirty="0">
              <a:latin typeface="Lora-Regular"/>
            </a:endParaRPr>
          </a:p>
        </p:txBody>
      </p:sp>
      <p:pic>
        <p:nvPicPr>
          <p:cNvPr id="5" name="Picture 4">
            <a:extLst>
              <a:ext uri="{FF2B5EF4-FFF2-40B4-BE49-F238E27FC236}">
                <a16:creationId xmlns:a16="http://schemas.microsoft.com/office/drawing/2014/main" id="{51F142B2-DF3A-47DA-942D-C37F9D7860CC}"/>
              </a:ext>
            </a:extLst>
          </p:cNvPr>
          <p:cNvPicPr>
            <a:picLocks noChangeAspect="1"/>
          </p:cNvPicPr>
          <p:nvPr/>
        </p:nvPicPr>
        <p:blipFill>
          <a:blip r:embed="rId2"/>
          <a:stretch>
            <a:fillRect/>
          </a:stretch>
        </p:blipFill>
        <p:spPr>
          <a:xfrm>
            <a:off x="7219704" y="1982881"/>
            <a:ext cx="2371725" cy="4695825"/>
          </a:xfrm>
          <a:prstGeom prst="rect">
            <a:avLst/>
          </a:prstGeom>
        </p:spPr>
      </p:pic>
    </p:spTree>
    <p:extLst>
      <p:ext uri="{BB962C8B-B14F-4D97-AF65-F5344CB8AC3E}">
        <p14:creationId xmlns:p14="http://schemas.microsoft.com/office/powerpoint/2010/main" val="2320904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5"/>
            <a:ext cx="5053599" cy="4498211"/>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Select Lines 19 through 31 and then press </a:t>
            </a:r>
            <a:r>
              <a:rPr lang="en-US" sz="1800" b="0" i="0" u="none" strike="noStrike" baseline="0" dirty="0" err="1">
                <a:solidFill>
                  <a:srgbClr val="000000"/>
                </a:solidFill>
                <a:latin typeface="FrutigerLTStd-Roman-SC750"/>
              </a:rPr>
              <a:t>ctrl+c</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copy these lines of code.</a:t>
            </a:r>
          </a:p>
          <a:p>
            <a:pPr algn="l">
              <a:buFont typeface="Wingdings" panose="05000000000000000000" pitchFamily="2" charset="2"/>
              <a:buChar char="Ø"/>
            </a:pPr>
            <a:r>
              <a:rPr lang="en-US" sz="1800" b="0" i="0" u="none" strike="noStrike" baseline="0" dirty="0">
                <a:solidFill>
                  <a:srgbClr val="000000"/>
                </a:solidFill>
                <a:latin typeface="FrutigerLTStd-Roman"/>
              </a:rPr>
              <a:t>Open the about.html file in your text editor, tap or click at the end of Line 17,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18 and 19.</a:t>
            </a:r>
          </a:p>
          <a:p>
            <a:pPr algn="l">
              <a:buFont typeface="Wingdings" panose="05000000000000000000" pitchFamily="2" charset="2"/>
              <a:buChar char="Ø"/>
            </a:pPr>
            <a:r>
              <a:rPr lang="en-US" sz="1800" b="0" i="0" u="none" strike="noStrike" baseline="0" dirty="0">
                <a:solidFill>
                  <a:srgbClr val="000000"/>
                </a:solidFill>
                <a:latin typeface="FrutigerLTStd-Roman"/>
              </a:rPr>
              <a:t>On Line 19, press </a:t>
            </a:r>
            <a:r>
              <a:rPr lang="en-US" sz="1800" b="0" i="0" u="none" strike="noStrike" baseline="0" dirty="0" err="1">
                <a:solidFill>
                  <a:srgbClr val="000000"/>
                </a:solidFill>
                <a:latin typeface="FrutigerLTStd-Roman-SC750"/>
              </a:rPr>
              <a:t>ctrl+v</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paste the lines of code (Figure 10–23).</a:t>
            </a:r>
            <a:endParaRPr lang="en-US" sz="1400" dirty="0">
              <a:latin typeface="Lora-Regular"/>
            </a:endParaRPr>
          </a:p>
        </p:txBody>
      </p:sp>
      <p:pic>
        <p:nvPicPr>
          <p:cNvPr id="12" name="Picture 11">
            <a:extLst>
              <a:ext uri="{FF2B5EF4-FFF2-40B4-BE49-F238E27FC236}">
                <a16:creationId xmlns:a16="http://schemas.microsoft.com/office/drawing/2014/main" id="{EEDB8D26-E1B1-4ADA-B2D8-B7E0FAD0D205}"/>
              </a:ext>
            </a:extLst>
          </p:cNvPr>
          <p:cNvPicPr>
            <a:picLocks noChangeAspect="1"/>
          </p:cNvPicPr>
          <p:nvPr/>
        </p:nvPicPr>
        <p:blipFill>
          <a:blip r:embed="rId2"/>
          <a:stretch>
            <a:fillRect/>
          </a:stretch>
        </p:blipFill>
        <p:spPr>
          <a:xfrm>
            <a:off x="5550274" y="2486500"/>
            <a:ext cx="6076950" cy="3886200"/>
          </a:xfrm>
          <a:prstGeom prst="rect">
            <a:avLst/>
          </a:prstGeom>
        </p:spPr>
      </p:pic>
    </p:spTree>
    <p:extLst>
      <p:ext uri="{BB962C8B-B14F-4D97-AF65-F5344CB8AC3E}">
        <p14:creationId xmlns:p14="http://schemas.microsoft.com/office/powerpoint/2010/main" val="2440257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7" y="2180495"/>
            <a:ext cx="5264356" cy="4498211"/>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Open the classes.html file in your text editor, tap or click at the end of Line 17,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18 and 19.</a:t>
            </a:r>
          </a:p>
          <a:p>
            <a:pPr algn="l">
              <a:buFont typeface="Wingdings" panose="05000000000000000000" pitchFamily="2" charset="2"/>
              <a:buChar char="Ø"/>
            </a:pPr>
            <a:r>
              <a:rPr lang="en-US" sz="1800" b="0" i="0" u="none" strike="noStrike" baseline="0" dirty="0">
                <a:solidFill>
                  <a:srgbClr val="000000"/>
                </a:solidFill>
                <a:latin typeface="FrutigerLTStd-Roman"/>
              </a:rPr>
              <a:t>On Line 19, press </a:t>
            </a:r>
            <a:r>
              <a:rPr lang="en-US" sz="1800" b="0" i="0" u="none" strike="noStrike" baseline="0" dirty="0" err="1">
                <a:solidFill>
                  <a:srgbClr val="000000"/>
                </a:solidFill>
                <a:latin typeface="FrutigerLTStd-Roman-SC750"/>
              </a:rPr>
              <a:t>ctrl+v</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paste the lines of code.</a:t>
            </a:r>
          </a:p>
          <a:p>
            <a:pPr algn="l">
              <a:buFont typeface="Wingdings" panose="05000000000000000000" pitchFamily="2" charset="2"/>
              <a:buChar char="Ø"/>
            </a:pPr>
            <a:r>
              <a:rPr lang="en-US" sz="1800" b="0" i="0" u="none" strike="noStrike" baseline="0" dirty="0">
                <a:solidFill>
                  <a:srgbClr val="000000"/>
                </a:solidFill>
                <a:latin typeface="FrutigerLTStd-Roman"/>
              </a:rPr>
              <a:t>Open the nutrition.html file in your text editor, tap or click at the end of Line 17,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18 and 19.</a:t>
            </a:r>
          </a:p>
          <a:p>
            <a:pPr algn="l">
              <a:buFont typeface="Wingdings" panose="05000000000000000000" pitchFamily="2" charset="2"/>
              <a:buChar char="Ø"/>
            </a:pPr>
            <a:r>
              <a:rPr lang="en-US" sz="1800" b="0" i="0" u="none" strike="noStrike" baseline="0" dirty="0">
                <a:solidFill>
                  <a:srgbClr val="000000"/>
                </a:solidFill>
                <a:latin typeface="FrutigerLTStd-Roman"/>
              </a:rPr>
              <a:t>On Line 19, press </a:t>
            </a:r>
            <a:r>
              <a:rPr lang="en-US" sz="1800" b="0" i="0" u="none" strike="noStrike" baseline="0" dirty="0" err="1">
                <a:solidFill>
                  <a:srgbClr val="000000"/>
                </a:solidFill>
                <a:latin typeface="FrutigerLTStd-Roman-SC750"/>
              </a:rPr>
              <a:t>ctrl+v</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paste the lines of code.</a:t>
            </a:r>
          </a:p>
        </p:txBody>
      </p:sp>
      <p:pic>
        <p:nvPicPr>
          <p:cNvPr id="11" name="Picture 10">
            <a:extLst>
              <a:ext uri="{FF2B5EF4-FFF2-40B4-BE49-F238E27FC236}">
                <a16:creationId xmlns:a16="http://schemas.microsoft.com/office/drawing/2014/main" id="{0F7B125B-ED1D-4857-9D28-707CE72D9191}"/>
              </a:ext>
            </a:extLst>
          </p:cNvPr>
          <p:cNvPicPr>
            <a:picLocks noChangeAspect="1"/>
          </p:cNvPicPr>
          <p:nvPr/>
        </p:nvPicPr>
        <p:blipFill>
          <a:blip r:embed="rId2"/>
          <a:stretch>
            <a:fillRect/>
          </a:stretch>
        </p:blipFill>
        <p:spPr>
          <a:xfrm>
            <a:off x="5829133" y="2486500"/>
            <a:ext cx="5781675" cy="3886200"/>
          </a:xfrm>
          <a:prstGeom prst="rect">
            <a:avLst/>
          </a:prstGeom>
        </p:spPr>
      </p:pic>
    </p:spTree>
    <p:extLst>
      <p:ext uri="{BB962C8B-B14F-4D97-AF65-F5344CB8AC3E}">
        <p14:creationId xmlns:p14="http://schemas.microsoft.com/office/powerpoint/2010/main" val="3081282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7" y="2180495"/>
            <a:ext cx="5264356" cy="4498211"/>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Open the contact.html file in your text editor, tap or click at the end of Line 17,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18 and 19.</a:t>
            </a:r>
          </a:p>
          <a:p>
            <a:pPr algn="l">
              <a:buFont typeface="Wingdings" panose="05000000000000000000" pitchFamily="2" charset="2"/>
              <a:buChar char="Ø"/>
            </a:pPr>
            <a:r>
              <a:rPr lang="en-US" sz="1800" b="0" i="0" u="none" strike="noStrike" baseline="0" dirty="0">
                <a:solidFill>
                  <a:srgbClr val="000000"/>
                </a:solidFill>
                <a:latin typeface="FrutigerLTStd-Roman"/>
              </a:rPr>
              <a:t>On Line 19, press </a:t>
            </a:r>
            <a:r>
              <a:rPr lang="en-US" sz="1800" b="0" i="0" u="none" strike="noStrike" baseline="0" dirty="0" err="1">
                <a:solidFill>
                  <a:srgbClr val="000000"/>
                </a:solidFill>
                <a:latin typeface="FrutigerLTStd-Roman-SC750"/>
              </a:rPr>
              <a:t>ctrl+v</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paste the lines of code. </a:t>
            </a:r>
          </a:p>
          <a:p>
            <a:pPr algn="l">
              <a:buFont typeface="Wingdings" panose="05000000000000000000" pitchFamily="2" charset="2"/>
              <a:buChar char="Ø"/>
            </a:pPr>
            <a:r>
              <a:rPr lang="en-US" sz="1800" b="0" i="0" u="none" strike="noStrike" baseline="0" dirty="0">
                <a:solidFill>
                  <a:srgbClr val="000000"/>
                </a:solidFill>
                <a:latin typeface="FrutigerLTStd-Roman"/>
              </a:rPr>
              <a:t>Open the template.html file in your text editor, tap or click at the end of Line 17,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18 and 19.</a:t>
            </a:r>
          </a:p>
          <a:p>
            <a:pPr algn="l">
              <a:buFont typeface="Wingdings" panose="05000000000000000000" pitchFamily="2" charset="2"/>
              <a:buChar char="Ø"/>
            </a:pPr>
            <a:r>
              <a:rPr lang="en-US" sz="1800" b="0" i="0" u="none" strike="noStrike" baseline="0" dirty="0">
                <a:solidFill>
                  <a:srgbClr val="000000"/>
                </a:solidFill>
                <a:latin typeface="FrutigerLTStd-Roman"/>
              </a:rPr>
              <a:t>On Line 19, press </a:t>
            </a:r>
            <a:r>
              <a:rPr lang="en-US" sz="1800" b="0" i="0" u="none" strike="noStrike" baseline="0" dirty="0" err="1">
                <a:solidFill>
                  <a:srgbClr val="000000"/>
                </a:solidFill>
                <a:latin typeface="FrutigerLTStd-Roman-SC750"/>
              </a:rPr>
              <a:t>ctrl+v</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paste the lines of code (Figure 10–24).</a:t>
            </a:r>
            <a:endParaRPr lang="en-US" sz="1400" dirty="0">
              <a:latin typeface="Lora-Regular"/>
            </a:endParaRPr>
          </a:p>
        </p:txBody>
      </p:sp>
      <p:pic>
        <p:nvPicPr>
          <p:cNvPr id="11" name="Picture 10">
            <a:extLst>
              <a:ext uri="{FF2B5EF4-FFF2-40B4-BE49-F238E27FC236}">
                <a16:creationId xmlns:a16="http://schemas.microsoft.com/office/drawing/2014/main" id="{0F7B125B-ED1D-4857-9D28-707CE72D9191}"/>
              </a:ext>
            </a:extLst>
          </p:cNvPr>
          <p:cNvPicPr>
            <a:picLocks noChangeAspect="1"/>
          </p:cNvPicPr>
          <p:nvPr/>
        </p:nvPicPr>
        <p:blipFill>
          <a:blip r:embed="rId2"/>
          <a:stretch>
            <a:fillRect/>
          </a:stretch>
        </p:blipFill>
        <p:spPr>
          <a:xfrm>
            <a:off x="5829133" y="2486500"/>
            <a:ext cx="5781675" cy="3886200"/>
          </a:xfrm>
          <a:prstGeom prst="rect">
            <a:avLst/>
          </a:prstGeom>
        </p:spPr>
      </p:pic>
    </p:spTree>
    <p:extLst>
      <p:ext uri="{BB962C8B-B14F-4D97-AF65-F5344CB8AC3E}">
        <p14:creationId xmlns:p14="http://schemas.microsoft.com/office/powerpoint/2010/main" val="2173862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5"/>
            <a:ext cx="11046031" cy="4498211"/>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Return to the index.html file in your text editor to prepare to modify the file.</a:t>
            </a:r>
          </a:p>
          <a:p>
            <a:pPr algn="l">
              <a:buFont typeface="Wingdings" panose="05000000000000000000" pitchFamily="2" charset="2"/>
              <a:buChar char="Ø"/>
            </a:pPr>
            <a:r>
              <a:rPr lang="en-US" sz="1800" b="0" i="0" u="none" strike="noStrike" baseline="0" dirty="0">
                <a:solidFill>
                  <a:srgbClr val="000000"/>
                </a:solidFill>
                <a:latin typeface="FrutigerLTStd-Roman"/>
              </a:rPr>
              <a:t>On Line 34, within the header tag, type </a:t>
            </a:r>
            <a:r>
              <a:rPr lang="en-US" sz="1800" b="1" i="0" u="none" strike="noStrike" baseline="0" dirty="0">
                <a:solidFill>
                  <a:srgbClr val="000000"/>
                </a:solidFill>
                <a:latin typeface="CourierStd-Bold"/>
              </a:rPr>
              <a:t>id="</a:t>
            </a:r>
            <a:r>
              <a:rPr lang="en-US" sz="1800" b="1" i="0" u="none" strike="noStrike" baseline="0" dirty="0" err="1">
                <a:solidFill>
                  <a:srgbClr val="000000"/>
                </a:solidFill>
                <a:latin typeface="CourierStd-Bold"/>
              </a:rPr>
              <a:t>ffc</a:t>
            </a:r>
            <a:r>
              <a:rPr lang="en-US" sz="1800" b="1" i="0" u="none" strike="noStrike" baseline="0" dirty="0">
                <a:solidFill>
                  <a:srgbClr val="000000"/>
                </a:solidFill>
                <a:latin typeface="CourierStd-Bold"/>
              </a:rPr>
              <a:t>-logo" </a:t>
            </a:r>
            <a:r>
              <a:rPr lang="en-US" sz="1800" b="0" i="0" u="none" strike="noStrike" baseline="0" dirty="0">
                <a:solidFill>
                  <a:srgbClr val="000000"/>
                </a:solidFill>
                <a:latin typeface="FrutigerLTStd-Roman"/>
              </a:rPr>
              <a:t>to add an id attribute.</a:t>
            </a:r>
          </a:p>
          <a:p>
            <a:pPr algn="l">
              <a:buFont typeface="Wingdings" panose="05000000000000000000" pitchFamily="2" charset="2"/>
              <a:buChar char="Ø"/>
            </a:pPr>
            <a:r>
              <a:rPr lang="en-US" sz="1800" b="0" i="0" u="none" strike="noStrike" baseline="0" dirty="0">
                <a:solidFill>
                  <a:srgbClr val="000000"/>
                </a:solidFill>
                <a:latin typeface="FrutigerLTStd-Roman"/>
              </a:rPr>
              <a:t>Add the same id attribute to the header tag for the about.html, classes.html, nutrition.html, contact.html, and </a:t>
            </a:r>
            <a:r>
              <a:rPr lang="fr-FR" sz="1800" b="0" i="0" u="none" strike="noStrike" baseline="0" dirty="0">
                <a:solidFill>
                  <a:srgbClr val="000000"/>
                </a:solidFill>
                <a:latin typeface="FrutigerLTStd-Roman"/>
              </a:rPr>
              <a:t>template.html files (Figure 10–25).</a:t>
            </a:r>
            <a:endParaRPr lang="en-US" sz="1400" dirty="0">
              <a:latin typeface="Lora-Regular"/>
            </a:endParaRPr>
          </a:p>
        </p:txBody>
      </p:sp>
      <p:pic>
        <p:nvPicPr>
          <p:cNvPr id="5" name="Picture 4">
            <a:extLst>
              <a:ext uri="{FF2B5EF4-FFF2-40B4-BE49-F238E27FC236}">
                <a16:creationId xmlns:a16="http://schemas.microsoft.com/office/drawing/2014/main" id="{EB5A1E62-34C5-4D15-B5EC-18FF7A34A020}"/>
              </a:ext>
            </a:extLst>
          </p:cNvPr>
          <p:cNvPicPr>
            <a:picLocks noChangeAspect="1"/>
          </p:cNvPicPr>
          <p:nvPr/>
        </p:nvPicPr>
        <p:blipFill>
          <a:blip r:embed="rId2"/>
          <a:stretch>
            <a:fillRect/>
          </a:stretch>
        </p:blipFill>
        <p:spPr>
          <a:xfrm>
            <a:off x="2834528" y="4020951"/>
            <a:ext cx="6648450" cy="2581275"/>
          </a:xfrm>
          <a:prstGeom prst="rect">
            <a:avLst/>
          </a:prstGeom>
        </p:spPr>
      </p:pic>
    </p:spTree>
    <p:extLst>
      <p:ext uri="{BB962C8B-B14F-4D97-AF65-F5344CB8AC3E}">
        <p14:creationId xmlns:p14="http://schemas.microsoft.com/office/powerpoint/2010/main" val="207005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72984" y="1963271"/>
            <a:ext cx="11046031" cy="4733365"/>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Return to the index.html file in your text editor to prepare to modify the file.</a:t>
            </a:r>
          </a:p>
          <a:p>
            <a:pPr algn="l">
              <a:buFont typeface="Wingdings" panose="05000000000000000000" pitchFamily="2" charset="2"/>
              <a:buChar char="Ø"/>
            </a:pPr>
            <a:r>
              <a:rPr lang="en-US" sz="1800" b="0" i="0" u="none" strike="noStrike" baseline="0" dirty="0">
                <a:solidFill>
                  <a:srgbClr val="000000"/>
                </a:solidFill>
                <a:latin typeface="FrutigerLTStd-Roman"/>
              </a:rPr>
              <a:t>On Line 38, replace the existing comment with the text </a:t>
            </a:r>
            <a:r>
              <a:rPr lang="en-US" sz="1800" b="1" i="0" u="none" strike="noStrike" baseline="0" dirty="0">
                <a:solidFill>
                  <a:srgbClr val="000000"/>
                </a:solidFill>
                <a:latin typeface="CourierStd-Bold"/>
              </a:rPr>
              <a:t>Tablet, Desktop Nav </a:t>
            </a:r>
            <a:r>
              <a:rPr lang="en-US" sz="1800" b="0" i="0" u="none" strike="noStrike" baseline="0" dirty="0">
                <a:solidFill>
                  <a:srgbClr val="000000"/>
                </a:solidFill>
                <a:latin typeface="FrutigerLTStd-Roman"/>
              </a:rPr>
              <a:t>to modify the comment.</a:t>
            </a:r>
          </a:p>
          <a:p>
            <a:pPr algn="l">
              <a:buFont typeface="Wingdings" panose="05000000000000000000" pitchFamily="2" charset="2"/>
              <a:buChar char="Ø"/>
            </a:pPr>
            <a:r>
              <a:rPr lang="en-US" sz="1800" b="0" i="0" u="none" strike="noStrike" baseline="0" dirty="0">
                <a:solidFill>
                  <a:srgbClr val="000000"/>
                </a:solidFill>
                <a:latin typeface="FrutigerLTStd-Roman"/>
              </a:rPr>
              <a:t>On Line 39, within the nav tag, type </a:t>
            </a:r>
            <a:r>
              <a:rPr lang="en-US" sz="1800" b="1" i="0" u="none" strike="noStrike" baseline="0" dirty="0">
                <a:solidFill>
                  <a:srgbClr val="000000"/>
                </a:solidFill>
                <a:latin typeface="CourierStd-Bold"/>
              </a:rPr>
              <a:t>class="tablet-desktop" </a:t>
            </a:r>
            <a:r>
              <a:rPr lang="en-US" sz="1800" b="0" i="0" u="none" strike="noStrike" baseline="0" dirty="0">
                <a:solidFill>
                  <a:srgbClr val="000000"/>
                </a:solidFill>
                <a:latin typeface="FrutigerLTStd-Roman"/>
              </a:rPr>
              <a:t>to add a class attribute.</a:t>
            </a:r>
          </a:p>
          <a:p>
            <a:pPr algn="l">
              <a:buFont typeface="Wingdings" panose="05000000000000000000" pitchFamily="2" charset="2"/>
              <a:buChar char="Ø"/>
            </a:pPr>
            <a:r>
              <a:rPr lang="en-US" sz="1800" b="0" i="0" u="none" strike="noStrike" baseline="0" dirty="0">
                <a:solidFill>
                  <a:srgbClr val="000000"/>
                </a:solidFill>
                <a:latin typeface="FrutigerLTStd-Roman"/>
              </a:rPr>
              <a:t>Replace the same comment and add the same class attribute to the nav tag on Line 39 for the about.html, classes. html, nutrition.html, contact.html, and template.html files (Figure 10–26).</a:t>
            </a:r>
            <a:endParaRPr lang="en-US" sz="1400" dirty="0">
              <a:latin typeface="Lora-Regular"/>
            </a:endParaRPr>
          </a:p>
        </p:txBody>
      </p:sp>
      <p:pic>
        <p:nvPicPr>
          <p:cNvPr id="6" name="Picture 5">
            <a:extLst>
              <a:ext uri="{FF2B5EF4-FFF2-40B4-BE49-F238E27FC236}">
                <a16:creationId xmlns:a16="http://schemas.microsoft.com/office/drawing/2014/main" id="{68EFF6DE-2D5A-4DF4-863A-787D9C7BB58A}"/>
              </a:ext>
            </a:extLst>
          </p:cNvPr>
          <p:cNvPicPr>
            <a:picLocks noChangeAspect="1"/>
          </p:cNvPicPr>
          <p:nvPr/>
        </p:nvPicPr>
        <p:blipFill>
          <a:blip r:embed="rId2"/>
          <a:stretch>
            <a:fillRect/>
          </a:stretch>
        </p:blipFill>
        <p:spPr>
          <a:xfrm>
            <a:off x="2932999" y="3860065"/>
            <a:ext cx="6326000" cy="2997935"/>
          </a:xfrm>
          <a:prstGeom prst="rect">
            <a:avLst/>
          </a:prstGeom>
        </p:spPr>
      </p:pic>
    </p:spTree>
    <p:extLst>
      <p:ext uri="{BB962C8B-B14F-4D97-AF65-F5344CB8AC3E}">
        <p14:creationId xmlns:p14="http://schemas.microsoft.com/office/powerpoint/2010/main" val="3363459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11029616" cy="4473387"/>
          </a:xfrm>
        </p:spPr>
        <p:txBody>
          <a:bodyPr numCol="1" anchor="t">
            <a:normAutofit lnSpcReduction="10000"/>
          </a:bodyPr>
          <a:lstStyle/>
          <a:p>
            <a:pPr marL="0" indent="0" algn="l">
              <a:buNone/>
            </a:pPr>
            <a:r>
              <a:rPr lang="en-US" sz="1800" b="0" i="0" u="none" strike="noStrike" baseline="0" dirty="0">
                <a:solidFill>
                  <a:srgbClr val="000000"/>
                </a:solidFill>
                <a:latin typeface="JansonTextLTStd-Roman"/>
              </a:rPr>
              <a:t>Now that you have added the hamburger icon, style it for a mobile viewport. </a:t>
            </a:r>
            <a:r>
              <a:rPr lang="en-US" sz="1800" b="1" i="1" u="none" strike="noStrike" baseline="0" dirty="0">
                <a:solidFill>
                  <a:srgbClr val="000000"/>
                </a:solidFill>
                <a:latin typeface="JansonTextLTStd-BoldItalic"/>
              </a:rPr>
              <a:t>Why? </a:t>
            </a:r>
            <a:r>
              <a:rPr lang="en-US" sz="1800" b="0" i="1" u="none" strike="noStrike" baseline="0" dirty="0">
                <a:solidFill>
                  <a:srgbClr val="000000"/>
                </a:solidFill>
                <a:latin typeface="JansonTextLTStd-Italic"/>
              </a:rPr>
              <a:t>Show the hamburger icon and hide the new nav links. You will use JavaScript in future steps to toggle the links to be displayed. </a:t>
            </a:r>
            <a:r>
              <a:rPr lang="en-US" sz="1800" b="0" i="0" u="none" strike="noStrike" baseline="0" dirty="0">
                <a:solidFill>
                  <a:srgbClr val="000000"/>
                </a:solidFill>
                <a:latin typeface="JansonTextLTStd-Roman"/>
              </a:rPr>
              <a:t>Create a style rule for the menu-links id to format the appearance of the navigation links when displayed. Create a style rule to format the appearance and the position of the hamburger icon. The following steps create new style rules for a mobile viewport in the styles.css file.</a:t>
            </a:r>
          </a:p>
          <a:p>
            <a:pPr marL="0" indent="0" algn="l">
              <a:buNone/>
            </a:pPr>
            <a:r>
              <a:rPr lang="en-US" sz="1800" b="0" i="0" u="none" strike="noStrike" baseline="0" dirty="0">
                <a:solidFill>
                  <a:srgbClr val="FFFFFF"/>
                </a:solidFill>
                <a:latin typeface="FrutigerLTStd-Black"/>
              </a:rPr>
              <a:t>1</a:t>
            </a:r>
          </a:p>
          <a:p>
            <a:pPr algn="l">
              <a:buFont typeface="Wingdings" panose="05000000000000000000" pitchFamily="2" charset="2"/>
              <a:buChar char="Ø"/>
            </a:pPr>
            <a:r>
              <a:rPr lang="en-US" sz="1800" b="0" i="0" u="none" strike="noStrike" baseline="0" dirty="0">
                <a:solidFill>
                  <a:srgbClr val="DA0000"/>
                </a:solidFill>
                <a:latin typeface="FrutigerLTStd-Black"/>
              </a:rPr>
              <a:t> </a:t>
            </a:r>
            <a:r>
              <a:rPr lang="en-US" sz="1800" b="0" i="0" u="none" strike="noStrike" baseline="0" dirty="0">
                <a:solidFill>
                  <a:srgbClr val="000000"/>
                </a:solidFill>
                <a:latin typeface="FrutigerLTStd-Roman"/>
              </a:rPr>
              <a:t>If necessary, reopen the styles.css file in your text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editor to prepare to edit the file.</a:t>
            </a:r>
          </a:p>
          <a:p>
            <a:pPr algn="l">
              <a:buFont typeface="Wingdings" panose="05000000000000000000" pitchFamily="2" charset="2"/>
              <a:buChar char="Ø"/>
            </a:pPr>
            <a:r>
              <a:rPr lang="en-US" sz="1800" b="0" i="0" u="none" strike="noStrike" baseline="0" dirty="0">
                <a:solidFill>
                  <a:srgbClr val="000000"/>
                </a:solidFill>
                <a:latin typeface="FrutigerLTStd-Roman"/>
              </a:rPr>
              <a:t>On Line 42, replace the text, navigation area, with </a:t>
            </a:r>
            <a:br>
              <a:rPr lang="en-US" sz="1800" b="0" i="0" u="none" strike="noStrike" baseline="0" dirty="0">
                <a:solidFill>
                  <a:srgbClr val="000000"/>
                </a:solidFill>
                <a:latin typeface="FrutigerLTStd-Roman"/>
              </a:rPr>
            </a:br>
            <a:r>
              <a:rPr lang="en-US" sz="1800" b="1" i="0" u="none" strike="noStrike" baseline="0" dirty="0">
                <a:solidFill>
                  <a:srgbClr val="000000"/>
                </a:solidFill>
                <a:latin typeface="CourierStd-Bold"/>
              </a:rPr>
              <a:t>hamburger menu</a:t>
            </a:r>
            <a:r>
              <a:rPr lang="en-US" sz="1800" b="0" i="0" u="none" strike="noStrike" baseline="0" dirty="0">
                <a:solidFill>
                  <a:srgbClr val="000000"/>
                </a:solidFill>
                <a:latin typeface="FrutigerLTStd-Roman"/>
              </a:rPr>
              <a:t>.</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42, and then press the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43.</a:t>
            </a:r>
          </a:p>
          <a:p>
            <a:pPr algn="l">
              <a:buFont typeface="Wingdings" panose="05000000000000000000" pitchFamily="2" charset="2"/>
              <a:buChar char="Ø"/>
            </a:pPr>
            <a:r>
              <a:rPr lang="en-US" sz="1800" b="0" i="0" u="none" strike="noStrike" baseline="0" dirty="0">
                <a:solidFill>
                  <a:srgbClr val="000000"/>
                </a:solidFill>
                <a:latin typeface="FrutigerLTStd-Roman"/>
              </a:rPr>
              <a:t>On Line 43, type </a:t>
            </a:r>
            <a:r>
              <a:rPr lang="en-US" sz="1800" b="1" i="0" u="none" strike="noStrike" baseline="0" dirty="0">
                <a:solidFill>
                  <a:srgbClr val="000000"/>
                </a:solidFill>
                <a:latin typeface="CourierStd-Bold"/>
              </a:rPr>
              <a:t>.mobile-nav a { </a:t>
            </a:r>
            <a:br>
              <a:rPr lang="en-US" sz="1800" b="1" i="0" u="none" strike="noStrike" baseline="0" dirty="0">
                <a:solidFill>
                  <a:srgbClr val="000000"/>
                </a:solidFill>
                <a:latin typeface="CourierStd-Bold"/>
              </a:rPr>
            </a:br>
            <a:r>
              <a:rPr lang="en-US" sz="1800" b="0" i="0" u="none" strike="noStrike" baseline="0" dirty="0">
                <a:solidFill>
                  <a:srgbClr val="000000"/>
                </a:solidFill>
                <a:latin typeface="FrutigerLTStd-Roman"/>
              </a:rPr>
              <a:t>to add a new selector.</a:t>
            </a:r>
          </a:p>
        </p:txBody>
      </p:sp>
      <p:pic>
        <p:nvPicPr>
          <p:cNvPr id="5" name="Picture 4">
            <a:extLst>
              <a:ext uri="{FF2B5EF4-FFF2-40B4-BE49-F238E27FC236}">
                <a16:creationId xmlns:a16="http://schemas.microsoft.com/office/drawing/2014/main" id="{B629820C-9765-47C6-83EA-81539F3E4B19}"/>
              </a:ext>
            </a:extLst>
          </p:cNvPr>
          <p:cNvPicPr>
            <a:picLocks noChangeAspect="1"/>
          </p:cNvPicPr>
          <p:nvPr/>
        </p:nvPicPr>
        <p:blipFill>
          <a:blip r:embed="rId2"/>
          <a:stretch>
            <a:fillRect/>
          </a:stretch>
        </p:blipFill>
        <p:spPr>
          <a:xfrm>
            <a:off x="6140824" y="3448190"/>
            <a:ext cx="5486400" cy="3409810"/>
          </a:xfrm>
          <a:prstGeom prst="rect">
            <a:avLst/>
          </a:prstGeom>
        </p:spPr>
      </p:pic>
    </p:spTree>
    <p:extLst>
      <p:ext uri="{BB962C8B-B14F-4D97-AF65-F5344CB8AC3E}">
        <p14:creationId xmlns:p14="http://schemas.microsoft.com/office/powerpoint/2010/main" val="11589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C54E-010F-411C-904E-076E27835FC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F748F006-25BC-4ED4-9484-0D62D1D00B06}"/>
              </a:ext>
            </a:extLst>
          </p:cNvPr>
          <p:cNvSpPr>
            <a:spLocks noGrp="1"/>
          </p:cNvSpPr>
          <p:nvPr>
            <p:ph idx="1"/>
          </p:nvPr>
        </p:nvSpPr>
        <p:spPr>
          <a:xfrm>
            <a:off x="581192" y="2180496"/>
            <a:ext cx="11029615" cy="4211339"/>
          </a:xfrm>
        </p:spPr>
        <p:txBody>
          <a:bodyPr anchor="ctr">
            <a:normAutofit/>
          </a:bodyPr>
          <a:lstStyle/>
          <a:p>
            <a:pPr marL="0" indent="0" algn="l">
              <a:buNone/>
            </a:pPr>
            <a:r>
              <a:rPr lang="en-US" sz="1800" b="0" i="0" u="none" strike="noStrike" baseline="0" dirty="0">
                <a:solidFill>
                  <a:srgbClr val="000000"/>
                </a:solidFill>
                <a:latin typeface="JansonTextLTStd-Roman"/>
              </a:rPr>
              <a:t>In this chapter, you will learn how to create the webpages shown in Figures 10–1, 10–2, 10–3, and 10–4. The following roadmap identifies general activities you will perform as you progress through this chapter:</a:t>
            </a:r>
          </a:p>
          <a:p>
            <a:pPr marL="936900" lvl="2" indent="-342900">
              <a:buFont typeface="+mj-lt"/>
              <a:buAutoNum type="arabicPeriod"/>
            </a:pPr>
            <a:r>
              <a:rPr lang="en-US" sz="1800" b="1" i="0" u="none" strike="noStrike" baseline="0" dirty="0">
                <a:solidFill>
                  <a:srgbClr val="1A9AFF"/>
                </a:solidFill>
                <a:latin typeface="FrutigerLTStd-Bold-SC750"/>
              </a:rPr>
              <a:t>create </a:t>
            </a:r>
            <a:r>
              <a:rPr lang="en-US" sz="1800" b="1" i="0" u="none" strike="noStrike" baseline="0" dirty="0" err="1">
                <a:solidFill>
                  <a:srgbClr val="1A9AFF"/>
                </a:solidFill>
                <a:latin typeface="FrutigerLTStd-Bold-SC750"/>
              </a:rPr>
              <a:t>css</a:t>
            </a:r>
            <a:r>
              <a:rPr lang="en-US" sz="1800" b="1" i="0" u="none" strike="noStrike" baseline="0" dirty="0">
                <a:solidFill>
                  <a:srgbClr val="1A9AFF"/>
                </a:solidFill>
                <a:latin typeface="FrutigerLTStd-Bold-SC750"/>
              </a:rPr>
              <a:t> transform</a:t>
            </a:r>
            <a:r>
              <a:rPr lang="en-US" sz="1800" b="0" i="0" u="none" strike="noStrike" baseline="0" dirty="0">
                <a:solidFill>
                  <a:srgbClr val="000000"/>
                </a:solidFill>
                <a:latin typeface="JansonTextLTStd-Roman"/>
              </a:rPr>
              <a:t>.</a:t>
            </a:r>
          </a:p>
          <a:p>
            <a:pPr marL="936900" lvl="2" indent="-342900">
              <a:buFont typeface="+mj-lt"/>
              <a:buAutoNum type="arabicPeriod"/>
            </a:pPr>
            <a:r>
              <a:rPr lang="en-US" sz="1800" b="1" i="0" u="none" strike="noStrike" baseline="0" dirty="0">
                <a:solidFill>
                  <a:srgbClr val="1A9AFF"/>
                </a:solidFill>
                <a:latin typeface="FrutigerLTStd-Bold-SC750"/>
              </a:rPr>
              <a:t>create </a:t>
            </a:r>
            <a:r>
              <a:rPr lang="en-US" sz="1800" b="1" i="0" u="none" strike="noStrike" baseline="0" dirty="0" err="1">
                <a:solidFill>
                  <a:srgbClr val="1A9AFF"/>
                </a:solidFill>
                <a:latin typeface="FrutigerLTStd-Bold-SC750"/>
              </a:rPr>
              <a:t>css</a:t>
            </a:r>
            <a:r>
              <a:rPr lang="en-US" sz="1800" b="1" i="0" u="none" strike="noStrike" baseline="0" dirty="0">
                <a:solidFill>
                  <a:srgbClr val="1A9AFF"/>
                </a:solidFill>
                <a:latin typeface="FrutigerLTStd-Bold-SC750"/>
              </a:rPr>
              <a:t> animation</a:t>
            </a:r>
            <a:r>
              <a:rPr lang="en-US" sz="1800" b="0" i="0" u="none" strike="noStrike" baseline="0" dirty="0">
                <a:solidFill>
                  <a:srgbClr val="000000"/>
                </a:solidFill>
                <a:latin typeface="JansonTextLTStd-Roman"/>
              </a:rPr>
              <a:t>.</a:t>
            </a:r>
          </a:p>
          <a:p>
            <a:pPr marL="936900" lvl="2" indent="-342900">
              <a:buFont typeface="+mj-lt"/>
              <a:buAutoNum type="arabicPeriod"/>
            </a:pPr>
            <a:r>
              <a:rPr lang="en-US" sz="1800" b="1" i="0" u="none" strike="noStrike" baseline="0" dirty="0">
                <a:solidFill>
                  <a:srgbClr val="1A9AFF"/>
                </a:solidFill>
                <a:latin typeface="FrutigerLTStd-Bold-SC750"/>
              </a:rPr>
              <a:t>create </a:t>
            </a:r>
            <a:r>
              <a:rPr lang="en-US" sz="1800" b="0" i="0" u="none" strike="noStrike" baseline="0" dirty="0">
                <a:solidFill>
                  <a:srgbClr val="000000"/>
                </a:solidFill>
                <a:latin typeface="JansonTextLTStd-Roman"/>
              </a:rPr>
              <a:t>a </a:t>
            </a:r>
            <a:r>
              <a:rPr lang="en-US" sz="1800" b="1" i="0" u="none" strike="noStrike" baseline="0" dirty="0">
                <a:solidFill>
                  <a:srgbClr val="1A9AFF"/>
                </a:solidFill>
                <a:latin typeface="FrutigerLTStd-Bold-SC750"/>
              </a:rPr>
              <a:t>hamburger menu</a:t>
            </a:r>
            <a:r>
              <a:rPr lang="en-US" sz="1800" b="0" i="0" u="none" strike="noStrike" baseline="0" dirty="0">
                <a:solidFill>
                  <a:srgbClr val="000000"/>
                </a:solidFill>
                <a:latin typeface="JansonTextLTStd-Roman"/>
              </a:rPr>
              <a:t>.</a:t>
            </a:r>
          </a:p>
          <a:p>
            <a:pPr marL="936900" lvl="2" indent="-342900">
              <a:buFont typeface="+mj-lt"/>
              <a:buAutoNum type="arabicPeriod"/>
            </a:pPr>
            <a:r>
              <a:rPr lang="en-US" sz="1800" b="1" i="0" u="none" strike="noStrike" baseline="0" dirty="0">
                <a:solidFill>
                  <a:srgbClr val="1A9AFF"/>
                </a:solidFill>
                <a:latin typeface="FrutigerLTStd-Bold-SC750"/>
              </a:rPr>
              <a:t>create </a:t>
            </a:r>
            <a:r>
              <a:rPr lang="en-US" sz="1800" b="0" i="0" u="none" strike="noStrike" baseline="0" dirty="0">
                <a:solidFill>
                  <a:srgbClr val="000000"/>
                </a:solidFill>
                <a:latin typeface="JansonTextLTStd-Roman"/>
              </a:rPr>
              <a:t>a </a:t>
            </a:r>
            <a:r>
              <a:rPr lang="en-US" sz="1800" b="1" i="0" u="none" strike="noStrike" baseline="0" dirty="0" err="1">
                <a:solidFill>
                  <a:srgbClr val="1A9AFF"/>
                </a:solidFill>
                <a:latin typeface="FrutigerLTStd-Bold-SC750"/>
              </a:rPr>
              <a:t>javascript</a:t>
            </a:r>
            <a:r>
              <a:rPr lang="en-US" sz="1800" b="1" i="0" u="none" strike="noStrike" baseline="0" dirty="0">
                <a:solidFill>
                  <a:srgbClr val="1A9AFF"/>
                </a:solidFill>
                <a:latin typeface="FrutigerLTStd-Bold-SC750"/>
              </a:rPr>
              <a:t> file</a:t>
            </a:r>
            <a:r>
              <a:rPr lang="en-US" sz="1800" b="0" i="0" u="none" strike="noStrike" baseline="0" dirty="0">
                <a:solidFill>
                  <a:srgbClr val="000000"/>
                </a:solidFill>
                <a:latin typeface="JansonTextLTStd-Roman"/>
              </a:rPr>
              <a:t>.</a:t>
            </a:r>
          </a:p>
          <a:p>
            <a:pPr marL="936900" lvl="2" indent="-342900">
              <a:buFont typeface="+mj-lt"/>
              <a:buAutoNum type="arabicPeriod"/>
            </a:pPr>
            <a:r>
              <a:rPr lang="en-US" sz="1800" b="1" i="0" u="none" strike="noStrike" baseline="0" dirty="0">
                <a:solidFill>
                  <a:srgbClr val="1A9AFF"/>
                </a:solidFill>
                <a:latin typeface="FrutigerLTStd-Bold-SC750"/>
              </a:rPr>
              <a:t>create and call </a:t>
            </a:r>
            <a:r>
              <a:rPr lang="en-US" sz="1800" b="1" i="0" u="none" strike="noStrike" baseline="0" dirty="0" err="1">
                <a:solidFill>
                  <a:srgbClr val="1A9AFF"/>
                </a:solidFill>
                <a:latin typeface="FrutigerLTStd-Bold-SC750"/>
              </a:rPr>
              <a:t>javascript</a:t>
            </a:r>
            <a:r>
              <a:rPr lang="en-US" sz="1800" b="1" i="0" u="none" strike="noStrike" baseline="0" dirty="0">
                <a:solidFill>
                  <a:srgbClr val="1A9AFF"/>
                </a:solidFill>
                <a:latin typeface="FrutigerLTStd-Bold-SC750"/>
              </a:rPr>
              <a:t> functions</a:t>
            </a:r>
            <a:r>
              <a:rPr lang="en-US" sz="1800" b="0" i="0" u="none" strike="noStrike" baseline="0" dirty="0">
                <a:solidFill>
                  <a:srgbClr val="000000"/>
                </a:solidFill>
                <a:latin typeface="JansonTextLTStd-Roman"/>
              </a:rPr>
              <a:t>.</a:t>
            </a:r>
          </a:p>
        </p:txBody>
      </p:sp>
    </p:spTree>
    <p:extLst>
      <p:ext uri="{BB962C8B-B14F-4D97-AF65-F5344CB8AC3E}">
        <p14:creationId xmlns:p14="http://schemas.microsoft.com/office/powerpoint/2010/main" val="33089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5502817" cy="4598894"/>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44, increase the indent, and then type </a:t>
            </a:r>
            <a:r>
              <a:rPr lang="en-US" sz="1800" b="1" i="0" u="none" strike="noStrike" baseline="0" dirty="0">
                <a:solidFill>
                  <a:srgbClr val="000000"/>
                </a:solidFill>
                <a:latin typeface="CourierStd-Bold"/>
              </a:rPr>
              <a:t>color: #fff;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45, and then type </a:t>
            </a:r>
            <a:r>
              <a:rPr lang="en-US" sz="1800" b="1" i="0" u="none" strike="noStrike" baseline="0" dirty="0">
                <a:solidFill>
                  <a:srgbClr val="000000"/>
                </a:solidFill>
                <a:latin typeface="CourierStd-Bold"/>
              </a:rPr>
              <a:t>font-family: 'Francois One', sans-serif;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46, and then type </a:t>
            </a:r>
            <a:r>
              <a:rPr lang="en-US" sz="1800" b="1" i="0" u="none" strike="noStrike" baseline="0" dirty="0">
                <a:solidFill>
                  <a:srgbClr val="000000"/>
                </a:solidFill>
                <a:latin typeface="CourierStd-Bold"/>
              </a:rPr>
              <a:t>text-align: center;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47, and then type </a:t>
            </a:r>
            <a:r>
              <a:rPr lang="en-US" sz="1800" b="1" i="0" u="none" strike="noStrike" baseline="0" dirty="0">
                <a:solidFill>
                  <a:srgbClr val="000000"/>
                </a:solidFill>
                <a:latin typeface="CourierStd-Bold"/>
              </a:rPr>
              <a:t>font-size: 2em; </a:t>
            </a:r>
            <a:r>
              <a:rPr lang="en-US" sz="1800" b="0" i="0" u="none" strike="noStrike" baseline="0" dirty="0">
                <a:solidFill>
                  <a:srgbClr val="000000"/>
                </a:solidFill>
                <a:latin typeface="FrutigerLTStd-Roman"/>
              </a:rPr>
              <a:t>to insert a new declaration.</a:t>
            </a:r>
          </a:p>
        </p:txBody>
      </p:sp>
      <p:pic>
        <p:nvPicPr>
          <p:cNvPr id="5" name="Picture 4">
            <a:extLst>
              <a:ext uri="{FF2B5EF4-FFF2-40B4-BE49-F238E27FC236}">
                <a16:creationId xmlns:a16="http://schemas.microsoft.com/office/drawing/2014/main" id="{B629820C-9765-47C6-83EA-81539F3E4B19}"/>
              </a:ext>
            </a:extLst>
          </p:cNvPr>
          <p:cNvPicPr>
            <a:picLocks noChangeAspect="1"/>
          </p:cNvPicPr>
          <p:nvPr/>
        </p:nvPicPr>
        <p:blipFill>
          <a:blip r:embed="rId2"/>
          <a:stretch>
            <a:fillRect/>
          </a:stretch>
        </p:blipFill>
        <p:spPr>
          <a:xfrm>
            <a:off x="6124408" y="2674355"/>
            <a:ext cx="5486400" cy="3409810"/>
          </a:xfrm>
          <a:prstGeom prst="rect">
            <a:avLst/>
          </a:prstGeom>
        </p:spPr>
      </p:pic>
    </p:spTree>
    <p:extLst>
      <p:ext uri="{BB962C8B-B14F-4D97-AF65-F5344CB8AC3E}">
        <p14:creationId xmlns:p14="http://schemas.microsoft.com/office/powerpoint/2010/main" val="3170914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5502817" cy="4598894"/>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48, and then type </a:t>
            </a:r>
            <a:r>
              <a:rPr lang="en-US" sz="1800" b="1" i="0" u="none" strike="noStrike" baseline="0" dirty="0">
                <a:solidFill>
                  <a:srgbClr val="000000"/>
                </a:solidFill>
                <a:latin typeface="CourierStd-Bold"/>
              </a:rPr>
              <a:t>text-decoration: none;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49, and then type </a:t>
            </a:r>
            <a:r>
              <a:rPr lang="en-US" sz="1800" b="1" i="0" u="none" strike="noStrike" baseline="0" dirty="0">
                <a:solidFill>
                  <a:srgbClr val="000000"/>
                </a:solidFill>
                <a:latin typeface="CourierStd-Bold"/>
              </a:rPr>
              <a:t>padding: 3%;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50, and then type </a:t>
            </a:r>
            <a:r>
              <a:rPr lang="en-US" sz="1800" b="1" i="0" u="none" strike="noStrike" baseline="0" dirty="0">
                <a:solidFill>
                  <a:srgbClr val="000000"/>
                </a:solidFill>
                <a:latin typeface="CourierStd-Bold"/>
              </a:rPr>
              <a:t>display: block;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51,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close the style rule.</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blank Line 52 (Figure 10–27).</a:t>
            </a:r>
            <a:endParaRPr lang="en-US" sz="1800" dirty="0">
              <a:latin typeface="Lora-Regular"/>
            </a:endParaRPr>
          </a:p>
        </p:txBody>
      </p:sp>
      <p:pic>
        <p:nvPicPr>
          <p:cNvPr id="5" name="Picture 4">
            <a:extLst>
              <a:ext uri="{FF2B5EF4-FFF2-40B4-BE49-F238E27FC236}">
                <a16:creationId xmlns:a16="http://schemas.microsoft.com/office/drawing/2014/main" id="{B629820C-9765-47C6-83EA-81539F3E4B19}"/>
              </a:ext>
            </a:extLst>
          </p:cNvPr>
          <p:cNvPicPr>
            <a:picLocks noChangeAspect="1"/>
          </p:cNvPicPr>
          <p:nvPr/>
        </p:nvPicPr>
        <p:blipFill>
          <a:blip r:embed="rId2"/>
          <a:stretch>
            <a:fillRect/>
          </a:stretch>
        </p:blipFill>
        <p:spPr>
          <a:xfrm>
            <a:off x="6124408" y="2674355"/>
            <a:ext cx="5486400" cy="3409810"/>
          </a:xfrm>
          <a:prstGeom prst="rect">
            <a:avLst/>
          </a:prstGeom>
        </p:spPr>
      </p:pic>
    </p:spTree>
    <p:extLst>
      <p:ext uri="{BB962C8B-B14F-4D97-AF65-F5344CB8AC3E}">
        <p14:creationId xmlns:p14="http://schemas.microsoft.com/office/powerpoint/2010/main" val="4161799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7231436" cy="4598894"/>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Open the index.html file in Google Chrome’s device mode and, if  necessary, tap or click the Mobile – S 320px (gray) bar to view the page in a mobile viewport (Figure 10–28).</a:t>
            </a:r>
            <a:endParaRPr lang="en-US" sz="1800" dirty="0">
              <a:latin typeface="Lora-Regular"/>
            </a:endParaRPr>
          </a:p>
        </p:txBody>
      </p:sp>
      <p:pic>
        <p:nvPicPr>
          <p:cNvPr id="14" name="Picture 13">
            <a:extLst>
              <a:ext uri="{FF2B5EF4-FFF2-40B4-BE49-F238E27FC236}">
                <a16:creationId xmlns:a16="http://schemas.microsoft.com/office/drawing/2014/main" id="{1E68874E-C4FA-4C47-A8FD-B764D655C1BD}"/>
              </a:ext>
            </a:extLst>
          </p:cNvPr>
          <p:cNvPicPr>
            <a:picLocks noChangeAspect="1"/>
          </p:cNvPicPr>
          <p:nvPr/>
        </p:nvPicPr>
        <p:blipFill>
          <a:blip r:embed="rId2"/>
          <a:stretch>
            <a:fillRect/>
          </a:stretch>
        </p:blipFill>
        <p:spPr>
          <a:xfrm>
            <a:off x="7796212" y="2017060"/>
            <a:ext cx="3209925" cy="4724400"/>
          </a:xfrm>
          <a:prstGeom prst="rect">
            <a:avLst/>
          </a:prstGeom>
        </p:spPr>
      </p:pic>
    </p:spTree>
    <p:extLst>
      <p:ext uri="{BB962C8B-B14F-4D97-AF65-F5344CB8AC3E}">
        <p14:creationId xmlns:p14="http://schemas.microsoft.com/office/powerpoint/2010/main" val="1397659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5254999" cy="4598894"/>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51,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52 and 53.</a:t>
            </a:r>
          </a:p>
          <a:p>
            <a:pPr algn="l">
              <a:buFont typeface="Wingdings" panose="05000000000000000000" pitchFamily="2" charset="2"/>
              <a:buChar char="Ø"/>
            </a:pPr>
            <a:r>
              <a:rPr lang="en-US" sz="1800" b="0" i="0" u="none" strike="noStrike" baseline="0" dirty="0">
                <a:solidFill>
                  <a:srgbClr val="000000"/>
                </a:solidFill>
                <a:latin typeface="FrutigerLTStd-Roman"/>
              </a:rPr>
              <a:t>On Line 53, type </a:t>
            </a:r>
            <a:r>
              <a:rPr lang="en-US" sz="1800" b="1" i="0" u="none" strike="noStrike" baseline="0" dirty="0">
                <a:solidFill>
                  <a:srgbClr val="000000"/>
                </a:solidFill>
                <a:latin typeface="CourierStd-Bold"/>
              </a:rPr>
              <a:t>.mobile-nav </a:t>
            </a:r>
            <a:r>
              <a:rPr lang="en-US" sz="1800" b="1" i="0" u="none" strike="noStrike" baseline="0" dirty="0" err="1">
                <a:solidFill>
                  <a:srgbClr val="000000"/>
                </a:solidFill>
                <a:latin typeface="CourierStd-Bold"/>
              </a:rPr>
              <a:t>a.menu</a:t>
            </a:r>
            <a:r>
              <a:rPr lang="en-US" sz="1800" b="1" i="0" u="none" strike="noStrike" baseline="0" dirty="0">
                <a:solidFill>
                  <a:srgbClr val="000000"/>
                </a:solidFill>
                <a:latin typeface="CourierStd-Bold"/>
              </a:rPr>
              <a:t>-icon { </a:t>
            </a:r>
            <a:r>
              <a:rPr lang="en-US" sz="1800" b="0" i="0" u="none" strike="noStrike" baseline="0" dirty="0">
                <a:solidFill>
                  <a:srgbClr val="000000"/>
                </a:solidFill>
                <a:latin typeface="FrutigerLTStd-Roman"/>
              </a:rPr>
              <a:t>to add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54, increase the indent, and then type </a:t>
            </a:r>
            <a:r>
              <a:rPr lang="en-US" sz="1800" b="1" i="0" u="none" strike="noStrike" baseline="0" dirty="0">
                <a:solidFill>
                  <a:srgbClr val="000000"/>
                </a:solidFill>
                <a:latin typeface="CourierStd-Bold"/>
              </a:rPr>
              <a:t>display: block;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55, and then type </a:t>
            </a:r>
            <a:r>
              <a:rPr lang="en-US" sz="1800" b="1" i="0" u="none" strike="noStrike" baseline="0" dirty="0">
                <a:solidFill>
                  <a:srgbClr val="000000"/>
                </a:solidFill>
                <a:latin typeface="CourierStd-Bold"/>
              </a:rPr>
              <a:t>position: absolute; </a:t>
            </a:r>
            <a:r>
              <a:rPr lang="en-US" sz="1800" b="0" i="0" u="none" strike="noStrike" baseline="0" dirty="0">
                <a:solidFill>
                  <a:srgbClr val="000000"/>
                </a:solidFill>
                <a:latin typeface="FrutigerLTStd-Roman"/>
              </a:rPr>
              <a:t>to insert a new declaration.</a:t>
            </a:r>
            <a:endParaRPr lang="en-US" sz="1800" dirty="0">
              <a:latin typeface="Lora-Regular"/>
            </a:endParaRPr>
          </a:p>
        </p:txBody>
      </p:sp>
      <p:pic>
        <p:nvPicPr>
          <p:cNvPr id="10" name="Picture 9">
            <a:extLst>
              <a:ext uri="{FF2B5EF4-FFF2-40B4-BE49-F238E27FC236}">
                <a16:creationId xmlns:a16="http://schemas.microsoft.com/office/drawing/2014/main" id="{1C2DB8B4-7131-4296-AAFC-617BD26004B4}"/>
              </a:ext>
            </a:extLst>
          </p:cNvPr>
          <p:cNvPicPr>
            <a:picLocks noChangeAspect="1"/>
          </p:cNvPicPr>
          <p:nvPr/>
        </p:nvPicPr>
        <p:blipFill>
          <a:blip r:embed="rId2"/>
          <a:stretch>
            <a:fillRect/>
          </a:stretch>
        </p:blipFill>
        <p:spPr>
          <a:xfrm>
            <a:off x="5819775" y="2379477"/>
            <a:ext cx="5791033" cy="3776368"/>
          </a:xfrm>
          <a:prstGeom prst="rect">
            <a:avLst/>
          </a:prstGeom>
        </p:spPr>
      </p:pic>
    </p:spTree>
    <p:extLst>
      <p:ext uri="{BB962C8B-B14F-4D97-AF65-F5344CB8AC3E}">
        <p14:creationId xmlns:p14="http://schemas.microsoft.com/office/powerpoint/2010/main" val="4234187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5254999" cy="4598894"/>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56, and then type </a:t>
            </a:r>
            <a:r>
              <a:rPr lang="en-US" sz="1800" b="1" i="0" u="none" strike="noStrike" baseline="0" dirty="0">
                <a:solidFill>
                  <a:srgbClr val="000000"/>
                </a:solidFill>
                <a:latin typeface="CourierStd-Bold"/>
              </a:rPr>
              <a:t>right: 0;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57, and then type </a:t>
            </a:r>
            <a:r>
              <a:rPr lang="en-US" sz="1800" b="1" i="0" u="none" strike="noStrike" baseline="0" dirty="0">
                <a:solidFill>
                  <a:srgbClr val="000000"/>
                </a:solidFill>
                <a:latin typeface="CourierStd-Bold"/>
              </a:rPr>
              <a:t>top: 0;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58,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close the style rule (Figure 10–29).</a:t>
            </a:r>
            <a:endParaRPr lang="en-US" sz="1800" dirty="0">
              <a:latin typeface="Lora-Regular"/>
            </a:endParaRPr>
          </a:p>
        </p:txBody>
      </p:sp>
      <p:pic>
        <p:nvPicPr>
          <p:cNvPr id="10" name="Picture 9">
            <a:extLst>
              <a:ext uri="{FF2B5EF4-FFF2-40B4-BE49-F238E27FC236}">
                <a16:creationId xmlns:a16="http://schemas.microsoft.com/office/drawing/2014/main" id="{1C2DB8B4-7131-4296-AAFC-617BD26004B4}"/>
              </a:ext>
            </a:extLst>
          </p:cNvPr>
          <p:cNvPicPr>
            <a:picLocks noChangeAspect="1"/>
          </p:cNvPicPr>
          <p:nvPr/>
        </p:nvPicPr>
        <p:blipFill>
          <a:blip r:embed="rId2"/>
          <a:stretch>
            <a:fillRect/>
          </a:stretch>
        </p:blipFill>
        <p:spPr>
          <a:xfrm>
            <a:off x="5819775" y="2379477"/>
            <a:ext cx="5791033" cy="3776368"/>
          </a:xfrm>
          <a:prstGeom prst="rect">
            <a:avLst/>
          </a:prstGeom>
        </p:spPr>
      </p:pic>
    </p:spTree>
    <p:extLst>
      <p:ext uri="{BB962C8B-B14F-4D97-AF65-F5344CB8AC3E}">
        <p14:creationId xmlns:p14="http://schemas.microsoft.com/office/powerpoint/2010/main" val="963713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7231436" cy="4598894"/>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Refresh the index.html file in Google Chrome’s device mode to view the changes (Figure 10–30).</a:t>
            </a:r>
            <a:endParaRPr lang="en-US" sz="1800" dirty="0">
              <a:latin typeface="Lora-Regular"/>
            </a:endParaRPr>
          </a:p>
        </p:txBody>
      </p:sp>
      <p:pic>
        <p:nvPicPr>
          <p:cNvPr id="5" name="Picture 4">
            <a:extLst>
              <a:ext uri="{FF2B5EF4-FFF2-40B4-BE49-F238E27FC236}">
                <a16:creationId xmlns:a16="http://schemas.microsoft.com/office/drawing/2014/main" id="{695DD530-ACAA-496D-AF9E-C2F0C7495F08}"/>
              </a:ext>
            </a:extLst>
          </p:cNvPr>
          <p:cNvPicPr>
            <a:picLocks noChangeAspect="1"/>
          </p:cNvPicPr>
          <p:nvPr/>
        </p:nvPicPr>
        <p:blipFill>
          <a:blip r:embed="rId2"/>
          <a:stretch>
            <a:fillRect/>
          </a:stretch>
        </p:blipFill>
        <p:spPr>
          <a:xfrm>
            <a:off x="8169649" y="2017060"/>
            <a:ext cx="3457575" cy="4724400"/>
          </a:xfrm>
          <a:prstGeom prst="rect">
            <a:avLst/>
          </a:prstGeom>
        </p:spPr>
      </p:pic>
    </p:spTree>
    <p:extLst>
      <p:ext uri="{BB962C8B-B14F-4D97-AF65-F5344CB8AC3E}">
        <p14:creationId xmlns:p14="http://schemas.microsoft.com/office/powerpoint/2010/main" val="568829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11029616" cy="4598894"/>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Locate the comment on Line 87.</a:t>
            </a:r>
          </a:p>
          <a:p>
            <a:pPr algn="l">
              <a:buFont typeface="Wingdings" panose="05000000000000000000" pitchFamily="2" charset="2"/>
              <a:buChar char="Ø"/>
            </a:pPr>
            <a:r>
              <a:rPr lang="en-US" sz="1800" b="0" i="0" u="none" strike="noStrike" baseline="0" dirty="0">
                <a:solidFill>
                  <a:srgbClr val="000000"/>
                </a:solidFill>
                <a:latin typeface="FrutigerLTStd-Roman"/>
              </a:rPr>
              <a:t>Add the text </a:t>
            </a:r>
            <a:r>
              <a:rPr lang="en-US" sz="1800" b="1" i="0" u="none" strike="noStrike" baseline="0" dirty="0">
                <a:solidFill>
                  <a:srgbClr val="000000"/>
                </a:solidFill>
                <a:latin typeface="CourierStd-Bold"/>
              </a:rPr>
              <a:t>and menu-links id </a:t>
            </a:r>
            <a:r>
              <a:rPr lang="en-US" sz="1800" b="0" i="0" u="none" strike="noStrike" baseline="0" dirty="0">
                <a:solidFill>
                  <a:srgbClr val="000000"/>
                </a:solidFill>
                <a:latin typeface="FrutigerLTStd-Roman"/>
              </a:rPr>
              <a:t>to the end of the comment to modify the comment.</a:t>
            </a:r>
          </a:p>
          <a:p>
            <a:pPr algn="l">
              <a:buFont typeface="Wingdings" panose="05000000000000000000" pitchFamily="2" charset="2"/>
              <a:buChar char="Ø"/>
            </a:pPr>
            <a:r>
              <a:rPr lang="en-US" sz="1800" b="0" i="0" u="none" strike="noStrike" baseline="0" dirty="0">
                <a:solidFill>
                  <a:srgbClr val="000000"/>
                </a:solidFill>
                <a:latin typeface="FrutigerLTStd-Roman"/>
              </a:rPr>
              <a:t>Locate the style rule for the .tablet-desktop class on Line 92.</a:t>
            </a:r>
          </a:p>
          <a:p>
            <a:pPr algn="l">
              <a:buFont typeface="Wingdings" panose="05000000000000000000" pitchFamily="2" charset="2"/>
              <a:buChar char="Ø"/>
            </a:pPr>
            <a:r>
              <a:rPr lang="en-US" sz="1800" b="0" i="0" u="none" strike="noStrike" baseline="0" dirty="0">
                <a:solidFill>
                  <a:srgbClr val="000000"/>
                </a:solidFill>
                <a:latin typeface="FrutigerLTStd-Roman"/>
              </a:rPr>
              <a:t>Place the insertion point after .tablet-desktop and then type </a:t>
            </a:r>
            <a:r>
              <a:rPr lang="en-US" sz="1800" b="1" i="0" u="none" strike="noStrike" baseline="0" dirty="0">
                <a:solidFill>
                  <a:srgbClr val="000000"/>
                </a:solidFill>
                <a:latin typeface="CourierStd-Bold"/>
              </a:rPr>
              <a:t>, #menu-links </a:t>
            </a:r>
            <a:r>
              <a:rPr lang="en-US" sz="1800" b="0" i="0" u="none" strike="noStrike" baseline="0" dirty="0">
                <a:solidFill>
                  <a:srgbClr val="000000"/>
                </a:solidFill>
                <a:latin typeface="FrutigerLTStd-Roman"/>
              </a:rPr>
              <a:t>to add a new selector to this style rule (Figure 10–31).</a:t>
            </a:r>
            <a:endParaRPr lang="en-US" sz="1800" dirty="0">
              <a:latin typeface="Lora-Regular"/>
            </a:endParaRPr>
          </a:p>
        </p:txBody>
      </p:sp>
      <p:pic>
        <p:nvPicPr>
          <p:cNvPr id="5" name="Picture 4">
            <a:extLst>
              <a:ext uri="{FF2B5EF4-FFF2-40B4-BE49-F238E27FC236}">
                <a16:creationId xmlns:a16="http://schemas.microsoft.com/office/drawing/2014/main" id="{94D006D0-33B4-49AF-9ABE-3D7CA245D505}"/>
              </a:ext>
            </a:extLst>
          </p:cNvPr>
          <p:cNvPicPr>
            <a:picLocks noChangeAspect="1"/>
          </p:cNvPicPr>
          <p:nvPr/>
        </p:nvPicPr>
        <p:blipFill>
          <a:blip r:embed="rId2"/>
          <a:stretch>
            <a:fillRect/>
          </a:stretch>
        </p:blipFill>
        <p:spPr>
          <a:xfrm>
            <a:off x="2366962" y="4211732"/>
            <a:ext cx="6905625" cy="2466975"/>
          </a:xfrm>
          <a:prstGeom prst="rect">
            <a:avLst/>
          </a:prstGeom>
        </p:spPr>
      </p:pic>
    </p:spTree>
    <p:extLst>
      <p:ext uri="{BB962C8B-B14F-4D97-AF65-F5344CB8AC3E}">
        <p14:creationId xmlns:p14="http://schemas.microsoft.com/office/powerpoint/2010/main" val="1175424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11029616" cy="4598894"/>
          </a:xfrm>
        </p:spPr>
        <p:txBody>
          <a:bodyPr numCol="1" anchor="t">
            <a:normAutofit/>
          </a:bodyPr>
          <a:lstStyle/>
          <a:p>
            <a:pPr algn="l">
              <a:buFont typeface="Wingdings" panose="05000000000000000000" pitchFamily="2" charset="2"/>
              <a:buChar char="Ø"/>
            </a:pPr>
            <a:endParaRPr lang="en-US" sz="1800" b="0" i="0" u="none" strike="noStrike" baseline="0" dirty="0">
              <a:solidFill>
                <a:srgbClr val="000000"/>
              </a:solidFill>
              <a:latin typeface="FrutigerLTStd-Roman"/>
            </a:endParaRPr>
          </a:p>
          <a:p>
            <a:pPr algn="l">
              <a:buFont typeface="Wingdings" panose="05000000000000000000" pitchFamily="2" charset="2"/>
              <a:buChar char="Ø"/>
            </a:pPr>
            <a:r>
              <a:rPr lang="en-US" sz="1800" b="0" i="0" u="none" strike="noStrike" baseline="0" dirty="0">
                <a:solidFill>
                  <a:srgbClr val="000000"/>
                </a:solidFill>
                <a:latin typeface="FrutigerLTStd-Roman"/>
              </a:rPr>
              <a:t>Locate the style rule for the .mobile class on Line 263, located within the tablet media query.</a:t>
            </a:r>
          </a:p>
          <a:p>
            <a:pPr algn="l">
              <a:buFont typeface="Wingdings" panose="05000000000000000000" pitchFamily="2" charset="2"/>
              <a:buChar char="Ø"/>
            </a:pPr>
            <a:r>
              <a:rPr lang="en-US" sz="1800" b="0" i="0" u="none" strike="noStrike" baseline="0" dirty="0">
                <a:solidFill>
                  <a:srgbClr val="000000"/>
                </a:solidFill>
                <a:latin typeface="FrutigerLTStd-Roman"/>
              </a:rPr>
              <a:t>Place the insertion point after .mobile and then type </a:t>
            </a:r>
            <a:r>
              <a:rPr lang="en-US" sz="1800" b="1" i="0" u="none" strike="noStrike" baseline="0" dirty="0">
                <a:solidFill>
                  <a:srgbClr val="000000"/>
                </a:solidFill>
                <a:latin typeface="CourierStd-Bold"/>
              </a:rPr>
              <a:t>, .mobile-nav </a:t>
            </a:r>
            <a:r>
              <a:rPr lang="en-US" sz="1800" b="0" i="0" u="none" strike="noStrike" baseline="0" dirty="0">
                <a:solidFill>
                  <a:srgbClr val="000000"/>
                </a:solidFill>
                <a:latin typeface="FrutigerLTStd-Roman"/>
              </a:rPr>
              <a:t>to add a new selector to this style rule (Figure 10–32).</a:t>
            </a:r>
            <a:endParaRPr lang="en-US" sz="1800" dirty="0">
              <a:latin typeface="Lora-Regular"/>
            </a:endParaRPr>
          </a:p>
        </p:txBody>
      </p:sp>
      <p:pic>
        <p:nvPicPr>
          <p:cNvPr id="12" name="Picture 11">
            <a:extLst>
              <a:ext uri="{FF2B5EF4-FFF2-40B4-BE49-F238E27FC236}">
                <a16:creationId xmlns:a16="http://schemas.microsoft.com/office/drawing/2014/main" id="{50BC9376-3CA6-4188-8322-BF3A6DE79BB0}"/>
              </a:ext>
            </a:extLst>
          </p:cNvPr>
          <p:cNvPicPr>
            <a:picLocks noChangeAspect="1"/>
          </p:cNvPicPr>
          <p:nvPr/>
        </p:nvPicPr>
        <p:blipFill>
          <a:blip r:embed="rId2"/>
          <a:stretch>
            <a:fillRect/>
          </a:stretch>
        </p:blipFill>
        <p:spPr>
          <a:xfrm>
            <a:off x="2457450" y="3973607"/>
            <a:ext cx="6781800" cy="2705100"/>
          </a:xfrm>
          <a:prstGeom prst="rect">
            <a:avLst/>
          </a:prstGeom>
        </p:spPr>
      </p:pic>
    </p:spTree>
    <p:extLst>
      <p:ext uri="{BB962C8B-B14F-4D97-AF65-F5344CB8AC3E}">
        <p14:creationId xmlns:p14="http://schemas.microsoft.com/office/powerpoint/2010/main" val="777715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5883649" cy="4598894"/>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Refresh the index.html file in Google Chrome’s device mode to view the changes (Figure 10–33).</a:t>
            </a:r>
            <a:endParaRPr lang="en-US" sz="1800" dirty="0">
              <a:latin typeface="Lora-Regular"/>
            </a:endParaRPr>
          </a:p>
        </p:txBody>
      </p:sp>
      <p:pic>
        <p:nvPicPr>
          <p:cNvPr id="10" name="Picture 9">
            <a:extLst>
              <a:ext uri="{FF2B5EF4-FFF2-40B4-BE49-F238E27FC236}">
                <a16:creationId xmlns:a16="http://schemas.microsoft.com/office/drawing/2014/main" id="{32AC23EE-2285-40D8-9356-48A4DC69C9FD}"/>
              </a:ext>
            </a:extLst>
          </p:cNvPr>
          <p:cNvPicPr>
            <a:picLocks noChangeAspect="1"/>
          </p:cNvPicPr>
          <p:nvPr/>
        </p:nvPicPr>
        <p:blipFill>
          <a:blip r:embed="rId2"/>
          <a:stretch>
            <a:fillRect/>
          </a:stretch>
        </p:blipFill>
        <p:spPr>
          <a:xfrm>
            <a:off x="7038808" y="1982882"/>
            <a:ext cx="4572000" cy="4657725"/>
          </a:xfrm>
          <a:prstGeom prst="rect">
            <a:avLst/>
          </a:prstGeom>
        </p:spPr>
      </p:pic>
    </p:spTree>
    <p:extLst>
      <p:ext uri="{BB962C8B-B14F-4D97-AF65-F5344CB8AC3E}">
        <p14:creationId xmlns:p14="http://schemas.microsoft.com/office/powerpoint/2010/main" val="3276233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the New Nav Element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4137773" cy="4598894"/>
          </a:xfrm>
        </p:spPr>
        <p:txBody>
          <a:bodyPr numCol="1" anchor="ctr">
            <a:normAutofit/>
          </a:bodyPr>
          <a:lstStyle/>
          <a:p>
            <a:pPr algn="l">
              <a:buFont typeface="Wingdings" panose="05000000000000000000" pitchFamily="2" charset="2"/>
              <a:buChar char="Ø"/>
            </a:pPr>
            <a:r>
              <a:rPr lang="en-US" sz="1800" b="0" i="0" u="none" strike="noStrike" baseline="0" dirty="0">
                <a:latin typeface="FrutigerLTStd-Roman"/>
              </a:rPr>
              <a:t>Switch to a tablet viewport to display the tablet navigation (Figure 10–34).</a:t>
            </a:r>
            <a:endParaRPr lang="en-US" sz="1800" dirty="0">
              <a:latin typeface="Lora-Regular"/>
            </a:endParaRPr>
          </a:p>
        </p:txBody>
      </p:sp>
      <p:pic>
        <p:nvPicPr>
          <p:cNvPr id="5" name="Picture 4">
            <a:extLst>
              <a:ext uri="{FF2B5EF4-FFF2-40B4-BE49-F238E27FC236}">
                <a16:creationId xmlns:a16="http://schemas.microsoft.com/office/drawing/2014/main" id="{2C1D3562-DE31-453E-AA16-426714B19D88}"/>
              </a:ext>
            </a:extLst>
          </p:cNvPr>
          <p:cNvPicPr>
            <a:picLocks noChangeAspect="1"/>
          </p:cNvPicPr>
          <p:nvPr/>
        </p:nvPicPr>
        <p:blipFill>
          <a:blip r:embed="rId2"/>
          <a:stretch>
            <a:fillRect/>
          </a:stretch>
        </p:blipFill>
        <p:spPr>
          <a:xfrm>
            <a:off x="4702549" y="1944782"/>
            <a:ext cx="6924675" cy="4438650"/>
          </a:xfrm>
          <a:prstGeom prst="rect">
            <a:avLst/>
          </a:prstGeom>
        </p:spPr>
      </p:pic>
    </p:spTree>
    <p:extLst>
      <p:ext uri="{BB962C8B-B14F-4D97-AF65-F5344CB8AC3E}">
        <p14:creationId xmlns:p14="http://schemas.microsoft.com/office/powerpoint/2010/main" val="399465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C54E-010F-411C-904E-076E27835FC0}"/>
              </a:ext>
            </a:extLst>
          </p:cNvPr>
          <p:cNvSpPr>
            <a:spLocks noGrp="1"/>
          </p:cNvSpPr>
          <p:nvPr>
            <p:ph type="title"/>
          </p:nvPr>
        </p:nvSpPr>
        <p:spPr/>
        <p:txBody>
          <a:bodyPr/>
          <a:lstStyle/>
          <a:p>
            <a:r>
              <a:rPr lang="en-US" dirty="0"/>
              <a:t>Roadmap</a:t>
            </a:r>
          </a:p>
        </p:txBody>
      </p:sp>
      <p:pic>
        <p:nvPicPr>
          <p:cNvPr id="7" name="Picture 6">
            <a:extLst>
              <a:ext uri="{FF2B5EF4-FFF2-40B4-BE49-F238E27FC236}">
                <a16:creationId xmlns:a16="http://schemas.microsoft.com/office/drawing/2014/main" id="{9EB03E76-4B8A-453E-BE33-3BC275249CC4}"/>
              </a:ext>
            </a:extLst>
          </p:cNvPr>
          <p:cNvPicPr>
            <a:picLocks noChangeAspect="1"/>
          </p:cNvPicPr>
          <p:nvPr/>
        </p:nvPicPr>
        <p:blipFill>
          <a:blip r:embed="rId2"/>
          <a:stretch>
            <a:fillRect/>
          </a:stretch>
        </p:blipFill>
        <p:spPr>
          <a:xfrm>
            <a:off x="1981200" y="2365280"/>
            <a:ext cx="8229600" cy="4221832"/>
          </a:xfrm>
          <a:prstGeom prst="rect">
            <a:avLst/>
          </a:prstGeom>
        </p:spPr>
      </p:pic>
    </p:spTree>
    <p:extLst>
      <p:ext uri="{BB962C8B-B14F-4D97-AF65-F5344CB8AC3E}">
        <p14:creationId xmlns:p14="http://schemas.microsoft.com/office/powerpoint/2010/main" val="118891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Modify Previous Navigation Style Rules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5607424" cy="4598894"/>
          </a:xfrm>
        </p:spPr>
        <p:txBody>
          <a:bodyPr numCol="1" anchor="ctr">
            <a:normAutofit fontScale="92500" lnSpcReduction="10000"/>
          </a:bodyPr>
          <a:lstStyle/>
          <a:p>
            <a:pPr marL="0" indent="0" algn="l">
              <a:buNone/>
            </a:pPr>
            <a:r>
              <a:rPr lang="en-US" sz="1800" b="0" i="0" u="none" strike="noStrike" baseline="0" dirty="0">
                <a:solidFill>
                  <a:srgbClr val="000000"/>
                </a:solidFill>
                <a:latin typeface="JansonTextLTStd-Roman"/>
              </a:rPr>
              <a:t>You have finished styling the hamburger menu and navigation links but need to do some housekeeping regarding the previous style rules created for the navigation links for the mobile viewport. </a:t>
            </a:r>
            <a:r>
              <a:rPr lang="en-US" sz="1800" b="1" i="1" u="none" strike="noStrike" baseline="0" dirty="0">
                <a:solidFill>
                  <a:srgbClr val="000000"/>
                </a:solidFill>
                <a:latin typeface="JansonTextLTStd-BoldItalic"/>
              </a:rPr>
              <a:t>Why? </a:t>
            </a:r>
            <a:r>
              <a:rPr lang="en-US" sz="1800" b="0" i="1" u="none" strike="noStrike" baseline="0" dirty="0">
                <a:solidFill>
                  <a:srgbClr val="000000"/>
                </a:solidFill>
                <a:latin typeface="JansonTextLTStd-Italic"/>
              </a:rPr>
              <a:t>As a developer, you should always keep your code clean and remove unnecessary code. </a:t>
            </a:r>
            <a:r>
              <a:rPr lang="en-US" sz="1800" b="0" i="0" u="none" strike="noStrike" baseline="0" dirty="0">
                <a:solidFill>
                  <a:srgbClr val="000000"/>
                </a:solidFill>
                <a:latin typeface="JansonTextLTStd-Roman"/>
              </a:rPr>
              <a:t>Move the mobile style rules for the nav, nav ul, and nav li a to the tablet media query. Move two declarations from the nav li for mobile to the nav li style rule for tablet. Remove the nav li and nav </a:t>
            </a:r>
            <a:r>
              <a:rPr lang="en-US" sz="1800" b="0" i="0" u="none" strike="noStrike" baseline="0" dirty="0" err="1">
                <a:solidFill>
                  <a:srgbClr val="000000"/>
                </a:solidFill>
                <a:latin typeface="JansonTextLTStd-Roman"/>
              </a:rPr>
              <a:t>li:first-child</a:t>
            </a:r>
            <a:r>
              <a:rPr lang="en-US" sz="1800" b="0" i="0" u="none" strike="noStrike" baseline="0" dirty="0">
                <a:solidFill>
                  <a:srgbClr val="000000"/>
                </a:solidFill>
                <a:latin typeface="JansonTextLTStd-Roman"/>
              </a:rPr>
              <a:t> style rules for mobile. The following steps modify style </a:t>
            </a:r>
            <a:r>
              <a:rPr lang="en-US" sz="1800" b="0" i="0" u="none" strike="noStrike" baseline="0" dirty="0" err="1">
                <a:solidFill>
                  <a:srgbClr val="000000"/>
                </a:solidFill>
                <a:latin typeface="JansonTextLTStd-Roman"/>
              </a:rPr>
              <a:t>rulesfor</a:t>
            </a:r>
            <a:r>
              <a:rPr lang="en-US" sz="1800" b="0" i="0" u="none" strike="noStrike" baseline="0" dirty="0">
                <a:solidFill>
                  <a:srgbClr val="000000"/>
                </a:solidFill>
                <a:latin typeface="JansonTextLTStd-Roman"/>
              </a:rPr>
              <a:t> mobile and tablet viewports in the styles.css file. </a:t>
            </a:r>
          </a:p>
          <a:p>
            <a:pPr marL="0" indent="0" algn="l">
              <a:buNone/>
            </a:pPr>
            <a:r>
              <a:rPr lang="en-US" sz="1800" b="0" i="0" u="none" strike="noStrike" baseline="0" dirty="0">
                <a:solidFill>
                  <a:srgbClr val="FFFFFF"/>
                </a:solidFill>
                <a:latin typeface="FrutigerLTStd-Black"/>
              </a:rPr>
              <a:t>1</a:t>
            </a:r>
          </a:p>
          <a:p>
            <a:pPr algn="l">
              <a:buFont typeface="Wingdings" panose="05000000000000000000" pitchFamily="2" charset="2"/>
              <a:buChar char="Ø"/>
            </a:pPr>
            <a:r>
              <a:rPr lang="en-US" sz="1800" b="0" i="0" u="none" strike="noStrike" baseline="0" dirty="0">
                <a:solidFill>
                  <a:srgbClr val="000000"/>
                </a:solidFill>
                <a:latin typeface="FrutigerLTStd-Roman"/>
              </a:rPr>
              <a:t>If necessary, reopen the styles.css file in your text editor to prepare to edit the file.</a:t>
            </a:r>
          </a:p>
          <a:p>
            <a:pPr algn="l">
              <a:buFont typeface="Wingdings" panose="05000000000000000000" pitchFamily="2" charset="2"/>
              <a:buChar char="Ø"/>
            </a:pPr>
            <a:r>
              <a:rPr lang="en-US" sz="1800" b="0" i="0" u="none" strike="noStrike" baseline="0" dirty="0">
                <a:solidFill>
                  <a:srgbClr val="000000"/>
                </a:solidFill>
                <a:latin typeface="FrutigerLTStd-Roman"/>
              </a:rPr>
              <a:t>Select the nav and nav ul style rules on Lines 60 through 68, and then press </a:t>
            </a:r>
            <a:r>
              <a:rPr lang="en-US" sz="1800" b="0" i="0" u="none" strike="noStrike" baseline="0" dirty="0" err="1">
                <a:solidFill>
                  <a:srgbClr val="000000"/>
                </a:solidFill>
                <a:latin typeface="FrutigerLTStd-Roman-SC750"/>
              </a:rPr>
              <a:t>ctrl+x</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cut these style rules.</a:t>
            </a:r>
          </a:p>
          <a:p>
            <a:pPr algn="l">
              <a:buFont typeface="Wingdings" panose="05000000000000000000" pitchFamily="2" charset="2"/>
              <a:buChar char="Ø"/>
            </a:pPr>
            <a:r>
              <a:rPr lang="en-US" sz="1800" b="0" i="0" u="none" strike="noStrike" baseline="0" dirty="0">
                <a:solidFill>
                  <a:srgbClr val="000000"/>
                </a:solidFill>
                <a:latin typeface="FrutigerLTStd-Roman"/>
              </a:rPr>
              <a:t>If necessary, move the nav li style rule up to Line 60.</a:t>
            </a:r>
            <a:endParaRPr lang="en-US" dirty="0">
              <a:latin typeface="Lora-Regular"/>
            </a:endParaRPr>
          </a:p>
        </p:txBody>
      </p:sp>
      <p:pic>
        <p:nvPicPr>
          <p:cNvPr id="6" name="Picture 5">
            <a:extLst>
              <a:ext uri="{FF2B5EF4-FFF2-40B4-BE49-F238E27FC236}">
                <a16:creationId xmlns:a16="http://schemas.microsoft.com/office/drawing/2014/main" id="{5BB370B0-1BE8-46FD-A4B2-F7465DA64D53}"/>
              </a:ext>
            </a:extLst>
          </p:cNvPr>
          <p:cNvPicPr>
            <a:picLocks noChangeAspect="1"/>
          </p:cNvPicPr>
          <p:nvPr/>
        </p:nvPicPr>
        <p:blipFill>
          <a:blip r:embed="rId2"/>
          <a:stretch>
            <a:fillRect/>
          </a:stretch>
        </p:blipFill>
        <p:spPr>
          <a:xfrm>
            <a:off x="6259054" y="2732913"/>
            <a:ext cx="5486400" cy="3422931"/>
          </a:xfrm>
          <a:prstGeom prst="rect">
            <a:avLst/>
          </a:prstGeom>
        </p:spPr>
      </p:pic>
    </p:spTree>
    <p:extLst>
      <p:ext uri="{BB962C8B-B14F-4D97-AF65-F5344CB8AC3E}">
        <p14:creationId xmlns:p14="http://schemas.microsoft.com/office/powerpoint/2010/main" val="3311153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Modify Previous Navigation Style Rules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9813"/>
            <a:ext cx="5486400" cy="4598894"/>
          </a:xfrm>
        </p:spPr>
        <p:txBody>
          <a:bodyPr numCol="1" anchor="ctr">
            <a:normAutofit/>
          </a:bodyPr>
          <a:lstStyle/>
          <a:p>
            <a:pPr marL="0" indent="0" algn="l">
              <a:buNone/>
            </a:pPr>
            <a:endParaRPr lang="en-US" sz="1800" b="0" i="0" u="none" strike="noStrike" baseline="0" dirty="0">
              <a:solidFill>
                <a:srgbClr val="000000"/>
              </a:solidFill>
              <a:latin typeface="FrutigerLTStd-Roman"/>
            </a:endParaRPr>
          </a:p>
          <a:p>
            <a:pPr algn="l">
              <a:buFont typeface="Wingdings" panose="05000000000000000000" pitchFamily="2" charset="2"/>
              <a:buChar char="Ø"/>
            </a:pPr>
            <a:r>
              <a:rPr lang="en-US" sz="1800" b="0" i="0" u="none" strike="noStrike" baseline="0" dirty="0">
                <a:solidFill>
                  <a:srgbClr val="000000"/>
                </a:solidFill>
                <a:latin typeface="FrutigerLTStd-Roman"/>
              </a:rPr>
              <a:t>Locate the comment, Tablet Viewport: Style rules for nav area, located within the tablet media query on Line 262.</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262,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263.</a:t>
            </a:r>
          </a:p>
          <a:p>
            <a:pPr algn="l">
              <a:buFont typeface="Wingdings" panose="05000000000000000000" pitchFamily="2" charset="2"/>
              <a:buChar char="Ø"/>
            </a:pPr>
            <a:r>
              <a:rPr lang="en-US" sz="1800" b="0" i="0" u="none" strike="noStrike" baseline="0" dirty="0">
                <a:solidFill>
                  <a:srgbClr val="000000"/>
                </a:solidFill>
                <a:latin typeface="FrutigerLTStd-Roman"/>
              </a:rPr>
              <a:t>On Line 263, press </a:t>
            </a:r>
            <a:r>
              <a:rPr lang="en-US" sz="1800" b="0" i="0" u="none" strike="noStrike" baseline="0" dirty="0" err="1">
                <a:solidFill>
                  <a:srgbClr val="000000"/>
                </a:solidFill>
                <a:latin typeface="FrutigerLTStd-Roman-SC750"/>
              </a:rPr>
              <a:t>ctrl+v</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paste the style rules. If necessary, indent the style rules.</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271,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blank Line 272, if necessary (Figure 10–35).</a:t>
            </a:r>
            <a:endParaRPr lang="en-US" dirty="0">
              <a:latin typeface="Lora-Regular"/>
            </a:endParaRPr>
          </a:p>
        </p:txBody>
      </p:sp>
      <p:pic>
        <p:nvPicPr>
          <p:cNvPr id="6" name="Picture 5">
            <a:extLst>
              <a:ext uri="{FF2B5EF4-FFF2-40B4-BE49-F238E27FC236}">
                <a16:creationId xmlns:a16="http://schemas.microsoft.com/office/drawing/2014/main" id="{5BB370B0-1BE8-46FD-A4B2-F7465DA64D53}"/>
              </a:ext>
            </a:extLst>
          </p:cNvPr>
          <p:cNvPicPr>
            <a:picLocks noChangeAspect="1"/>
          </p:cNvPicPr>
          <p:nvPr/>
        </p:nvPicPr>
        <p:blipFill>
          <a:blip r:embed="rId2"/>
          <a:stretch>
            <a:fillRect/>
          </a:stretch>
        </p:blipFill>
        <p:spPr>
          <a:xfrm>
            <a:off x="6140824" y="2732913"/>
            <a:ext cx="5486400" cy="3422931"/>
          </a:xfrm>
          <a:prstGeom prst="rect">
            <a:avLst/>
          </a:prstGeom>
        </p:spPr>
      </p:pic>
    </p:spTree>
    <p:extLst>
      <p:ext uri="{BB962C8B-B14F-4D97-AF65-F5344CB8AC3E}">
        <p14:creationId xmlns:p14="http://schemas.microsoft.com/office/powerpoint/2010/main" val="137980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Modify Previous Navigation Style Rules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5" y="2079813"/>
            <a:ext cx="5593977" cy="4598894"/>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Locate the nav li style rule above the tablet media query on Line 60.</a:t>
            </a:r>
          </a:p>
          <a:p>
            <a:pPr algn="l">
              <a:buFont typeface="Wingdings" panose="05000000000000000000" pitchFamily="2" charset="2"/>
              <a:buChar char="Ø"/>
            </a:pPr>
            <a:r>
              <a:rPr lang="en-US" sz="1800" b="0" i="0" u="none" strike="noStrike" baseline="0" dirty="0">
                <a:solidFill>
                  <a:srgbClr val="000000"/>
                </a:solidFill>
                <a:latin typeface="FrutigerLTStd-Roman"/>
              </a:rPr>
              <a:t>Select the font-size: 1.5em; and font-family: 'Francois One', sans-serif; on Lines 61 through 62 and then press </a:t>
            </a:r>
            <a:r>
              <a:rPr lang="en-US" sz="1800" b="0" i="0" u="none" strike="noStrike" baseline="0" dirty="0" err="1">
                <a:solidFill>
                  <a:srgbClr val="000000"/>
                </a:solidFill>
                <a:latin typeface="FrutigerLTStd-Roman-SC750"/>
              </a:rPr>
              <a:t>ctrl+x</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cut these style rules.</a:t>
            </a:r>
          </a:p>
          <a:p>
            <a:pPr algn="l">
              <a:buFont typeface="Wingdings" panose="05000000000000000000" pitchFamily="2" charset="2"/>
              <a:buChar char="Ø"/>
            </a:pPr>
            <a:r>
              <a:rPr lang="en-US" sz="1800" b="0" i="0" u="none" strike="noStrike" baseline="0" dirty="0">
                <a:solidFill>
                  <a:srgbClr val="000000"/>
                </a:solidFill>
                <a:latin typeface="FrutigerLTStd-Roman"/>
              </a:rPr>
              <a:t>If necessary, move the border-top declaration up to Line 61.</a:t>
            </a:r>
          </a:p>
          <a:p>
            <a:pPr algn="l">
              <a:buFont typeface="Wingdings" panose="05000000000000000000" pitchFamily="2" charset="2"/>
              <a:buChar char="Ø"/>
            </a:pPr>
            <a:r>
              <a:rPr lang="en-US" sz="1800" b="0" i="0" u="none" strike="noStrike" baseline="0" dirty="0">
                <a:solidFill>
                  <a:srgbClr val="000000"/>
                </a:solidFill>
                <a:latin typeface="FrutigerLTStd-Roman"/>
              </a:rPr>
              <a:t>Scroll down to the tablet media query and locate the nav li style rule that begins on Line 271.</a:t>
            </a:r>
          </a:p>
          <a:p>
            <a:pPr algn="l">
              <a:buFont typeface="Wingdings" panose="05000000000000000000" pitchFamily="2" charset="2"/>
              <a:buChar char="Ø"/>
            </a:pPr>
            <a:r>
              <a:rPr lang="en-US" sz="1800" b="0" i="0" u="none" strike="noStrike" baseline="0" dirty="0">
                <a:solidFill>
                  <a:srgbClr val="000000"/>
                </a:solidFill>
                <a:latin typeface="FrutigerLTStd-Roman"/>
              </a:rPr>
              <a:t>Select the border-top: none; declaration on Line 272, and then press </a:t>
            </a:r>
            <a:r>
              <a:rPr lang="en-US" sz="1800" b="0" i="0" u="none" strike="noStrike" baseline="0" dirty="0" err="1">
                <a:solidFill>
                  <a:srgbClr val="000000"/>
                </a:solidFill>
                <a:latin typeface="FrutigerLTStd-Roman-SC750"/>
              </a:rPr>
              <a:t>ctrl+v</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to replace the declaration with the copied declarations. If necessary, indent the declarations (Figure 10–36).</a:t>
            </a:r>
            <a:endParaRPr lang="en-US" dirty="0">
              <a:latin typeface="Lora-Regular"/>
            </a:endParaRPr>
          </a:p>
        </p:txBody>
      </p:sp>
      <p:pic>
        <p:nvPicPr>
          <p:cNvPr id="6" name="Picture 5">
            <a:extLst>
              <a:ext uri="{FF2B5EF4-FFF2-40B4-BE49-F238E27FC236}">
                <a16:creationId xmlns:a16="http://schemas.microsoft.com/office/drawing/2014/main" id="{3294ACCC-FA45-4197-BE33-4E072225CF51}"/>
              </a:ext>
            </a:extLst>
          </p:cNvPr>
          <p:cNvPicPr>
            <a:picLocks noChangeAspect="1"/>
          </p:cNvPicPr>
          <p:nvPr/>
        </p:nvPicPr>
        <p:blipFill>
          <a:blip r:embed="rId2"/>
          <a:stretch>
            <a:fillRect/>
          </a:stretch>
        </p:blipFill>
        <p:spPr>
          <a:xfrm>
            <a:off x="6096000" y="2705786"/>
            <a:ext cx="5486400" cy="3346947"/>
          </a:xfrm>
          <a:prstGeom prst="rect">
            <a:avLst/>
          </a:prstGeom>
        </p:spPr>
      </p:pic>
    </p:spTree>
    <p:extLst>
      <p:ext uri="{BB962C8B-B14F-4D97-AF65-F5344CB8AC3E}">
        <p14:creationId xmlns:p14="http://schemas.microsoft.com/office/powerpoint/2010/main" val="112194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Modify Previous Navigation Style Rules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5" y="2079813"/>
            <a:ext cx="5593977" cy="4598894"/>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Scroll back up to the mobile nav li style rule, select Lines 60 through 66, and then press the </a:t>
            </a:r>
            <a:r>
              <a:rPr lang="en-US" sz="1800" b="0" i="0" u="none" strike="noStrike" baseline="0" dirty="0">
                <a:solidFill>
                  <a:srgbClr val="000000"/>
                </a:solidFill>
                <a:latin typeface="FrutigerLTStd-Roman-SC750"/>
              </a:rPr>
              <a:t>delete </a:t>
            </a:r>
            <a:r>
              <a:rPr lang="en-US" sz="1800" b="0" i="0" u="none" strike="noStrike" baseline="0" dirty="0">
                <a:solidFill>
                  <a:srgbClr val="000000"/>
                </a:solidFill>
                <a:latin typeface="FrutigerLTStd-Roman"/>
              </a:rPr>
              <a:t>key to remove the nav li and the nav </a:t>
            </a:r>
            <a:r>
              <a:rPr lang="en-US" sz="1800" b="0" i="0" u="none" strike="noStrike" baseline="0" dirty="0" err="1">
                <a:solidFill>
                  <a:srgbClr val="000000"/>
                </a:solidFill>
                <a:latin typeface="FrutigerLTStd-Roman"/>
              </a:rPr>
              <a:t>li:first-child</a:t>
            </a:r>
            <a:r>
              <a:rPr lang="en-US" sz="1800" b="0" i="0" u="none" strike="noStrike" baseline="0" dirty="0">
                <a:solidFill>
                  <a:srgbClr val="000000"/>
                </a:solidFill>
                <a:latin typeface="FrutigerLTStd-Roman"/>
              </a:rPr>
              <a:t> style rules.</a:t>
            </a:r>
          </a:p>
          <a:p>
            <a:pPr algn="l">
              <a:buFont typeface="Wingdings" panose="05000000000000000000" pitchFamily="2" charset="2"/>
              <a:buChar char="Ø"/>
            </a:pPr>
            <a:r>
              <a:rPr lang="en-US" sz="1800" b="0" i="0" u="none" strike="noStrike" baseline="0" dirty="0">
                <a:solidFill>
                  <a:srgbClr val="000000"/>
                </a:solidFill>
                <a:latin typeface="FrutigerLTStd-Roman"/>
              </a:rPr>
              <a:t>If necessary, move the nav li a style rule up to Line 60 (Figure 10–37).</a:t>
            </a:r>
            <a:endParaRPr lang="en-US" dirty="0">
              <a:latin typeface="Lora-Regular"/>
            </a:endParaRPr>
          </a:p>
        </p:txBody>
      </p:sp>
      <p:pic>
        <p:nvPicPr>
          <p:cNvPr id="5" name="Picture 4">
            <a:extLst>
              <a:ext uri="{FF2B5EF4-FFF2-40B4-BE49-F238E27FC236}">
                <a16:creationId xmlns:a16="http://schemas.microsoft.com/office/drawing/2014/main" id="{29B5B3FD-1646-43DC-B0D8-A1DD7DA34B91}"/>
              </a:ext>
            </a:extLst>
          </p:cNvPr>
          <p:cNvPicPr>
            <a:picLocks noChangeAspect="1"/>
          </p:cNvPicPr>
          <p:nvPr/>
        </p:nvPicPr>
        <p:blipFill>
          <a:blip r:embed="rId2"/>
          <a:stretch>
            <a:fillRect/>
          </a:stretch>
        </p:blipFill>
        <p:spPr>
          <a:xfrm>
            <a:off x="6096000" y="2671840"/>
            <a:ext cx="5486400" cy="3414839"/>
          </a:xfrm>
          <a:prstGeom prst="rect">
            <a:avLst/>
          </a:prstGeom>
        </p:spPr>
      </p:pic>
    </p:spTree>
    <p:extLst>
      <p:ext uri="{BB962C8B-B14F-4D97-AF65-F5344CB8AC3E}">
        <p14:creationId xmlns:p14="http://schemas.microsoft.com/office/powerpoint/2010/main" val="1246233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Modify Previous Navigation Style Rules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4" y="1981200"/>
            <a:ext cx="11170025" cy="4697507"/>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Select Line 63, and then press the </a:t>
            </a:r>
            <a:r>
              <a:rPr lang="en-US" sz="1800" b="0" i="0" u="none" strike="noStrike" baseline="0" dirty="0">
                <a:solidFill>
                  <a:srgbClr val="000000"/>
                </a:solidFill>
                <a:latin typeface="FrutigerLTStd-Roman-SC750"/>
              </a:rPr>
              <a:t>delete </a:t>
            </a:r>
            <a:r>
              <a:rPr lang="en-US" sz="1800" b="0" i="0" u="none" strike="noStrike" baseline="0" dirty="0">
                <a:solidFill>
                  <a:srgbClr val="000000"/>
                </a:solidFill>
                <a:latin typeface="FrutigerLTStd-Roman"/>
              </a:rPr>
              <a:t>key to remove the padding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If necessary, move the text-decoration declaration up to Line 63.</a:t>
            </a:r>
          </a:p>
          <a:p>
            <a:pPr algn="l">
              <a:buFont typeface="Wingdings" panose="05000000000000000000" pitchFamily="2" charset="2"/>
              <a:buChar char="Ø"/>
            </a:pPr>
            <a:r>
              <a:rPr lang="en-US" sz="1800" b="0" i="0" u="none" strike="noStrike" baseline="0" dirty="0">
                <a:solidFill>
                  <a:srgbClr val="000000"/>
                </a:solidFill>
                <a:latin typeface="FrutigerLTStd-Roman"/>
              </a:rPr>
              <a:t>Select Lines 61 through 63, and then press the </a:t>
            </a:r>
            <a:r>
              <a:rPr lang="en-US" sz="1800" b="0" i="0" u="none" strike="noStrike" baseline="0" dirty="0" err="1">
                <a:solidFill>
                  <a:srgbClr val="000000"/>
                </a:solidFill>
                <a:latin typeface="FrutigerLTStd-Roman-SC750"/>
              </a:rPr>
              <a:t>ctrl+x</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keys to cut the three declarations out of the nav li a style rule.</a:t>
            </a:r>
          </a:p>
          <a:p>
            <a:pPr algn="l">
              <a:buFont typeface="Wingdings" panose="05000000000000000000" pitchFamily="2" charset="2"/>
              <a:buChar char="Ø"/>
            </a:pPr>
            <a:r>
              <a:rPr lang="en-US" sz="1800" b="0" i="0" u="none" strike="noStrike" baseline="0" dirty="0">
                <a:solidFill>
                  <a:srgbClr val="000000"/>
                </a:solidFill>
                <a:latin typeface="FrutigerLTStd-Roman"/>
              </a:rPr>
              <a:t>Select Lines 60 through 62, and then press the </a:t>
            </a:r>
            <a:r>
              <a:rPr lang="en-US" sz="1800" b="0" i="0" u="none" strike="noStrike" baseline="0" dirty="0">
                <a:solidFill>
                  <a:srgbClr val="000000"/>
                </a:solidFill>
                <a:latin typeface="FrutigerLTStd-Roman-SC750"/>
              </a:rPr>
              <a:t>delete </a:t>
            </a:r>
            <a:r>
              <a:rPr lang="en-US" sz="1800" b="0" i="0" u="none" strike="noStrike" baseline="0" dirty="0">
                <a:solidFill>
                  <a:srgbClr val="000000"/>
                </a:solidFill>
                <a:latin typeface="FrutigerLTStd-Roman"/>
              </a:rPr>
              <a:t>key to remove the nav li a style rule.</a:t>
            </a:r>
          </a:p>
          <a:p>
            <a:pPr algn="l">
              <a:buFont typeface="Wingdings" panose="05000000000000000000" pitchFamily="2" charset="2"/>
              <a:buChar char="Ø"/>
            </a:pPr>
            <a:r>
              <a:rPr lang="en-US" sz="1800" b="0" i="0" u="none" strike="noStrike" baseline="0" dirty="0">
                <a:solidFill>
                  <a:srgbClr val="000000"/>
                </a:solidFill>
                <a:latin typeface="FrutigerLTStd-Roman"/>
              </a:rPr>
              <a:t>If necessary, move the Show mobile class comment up to Line 60 (Figure 10–38).</a:t>
            </a:r>
            <a:endParaRPr lang="en-US" dirty="0">
              <a:latin typeface="Lora-Regular"/>
            </a:endParaRPr>
          </a:p>
        </p:txBody>
      </p:sp>
      <p:pic>
        <p:nvPicPr>
          <p:cNvPr id="6" name="Picture 5">
            <a:extLst>
              <a:ext uri="{FF2B5EF4-FFF2-40B4-BE49-F238E27FC236}">
                <a16:creationId xmlns:a16="http://schemas.microsoft.com/office/drawing/2014/main" id="{6584B125-FAEB-4480-B831-3A77DDD70597}"/>
              </a:ext>
            </a:extLst>
          </p:cNvPr>
          <p:cNvPicPr>
            <a:picLocks noChangeAspect="1"/>
          </p:cNvPicPr>
          <p:nvPr/>
        </p:nvPicPr>
        <p:blipFill>
          <a:blip r:embed="rId2"/>
          <a:stretch>
            <a:fillRect/>
          </a:stretch>
        </p:blipFill>
        <p:spPr>
          <a:xfrm>
            <a:off x="2914650" y="4206358"/>
            <a:ext cx="6362700" cy="2546867"/>
          </a:xfrm>
          <a:prstGeom prst="rect">
            <a:avLst/>
          </a:prstGeom>
        </p:spPr>
      </p:pic>
    </p:spTree>
    <p:extLst>
      <p:ext uri="{BB962C8B-B14F-4D97-AF65-F5344CB8AC3E}">
        <p14:creationId xmlns:p14="http://schemas.microsoft.com/office/powerpoint/2010/main" val="3221652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Modify Previous Navigation Style Rules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4" y="1981200"/>
            <a:ext cx="11170025" cy="4697507"/>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Scroll down to the tablet media query and locate the nav li a style rule that begins on Line 267.</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268,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269, and then press the </a:t>
            </a:r>
            <a:r>
              <a:rPr lang="en-US" sz="1800" b="0" i="0" u="none" strike="noStrike" baseline="0" dirty="0" err="1">
                <a:solidFill>
                  <a:srgbClr val="000000"/>
                </a:solidFill>
                <a:latin typeface="FrutigerLTStd-Roman-SC750"/>
              </a:rPr>
              <a:t>ctrl+v</a:t>
            </a:r>
            <a:r>
              <a:rPr lang="en-US" sz="1800" b="0" i="0" u="none" strike="noStrike" baseline="0" dirty="0">
                <a:solidFill>
                  <a:srgbClr val="000000"/>
                </a:solidFill>
                <a:latin typeface="FrutigerLTStd-Roman-SC750"/>
              </a:rPr>
              <a:t> </a:t>
            </a:r>
            <a:r>
              <a:rPr lang="en-US" sz="1800" b="0" i="0" u="none" strike="noStrike" baseline="0" dirty="0">
                <a:solidFill>
                  <a:srgbClr val="000000"/>
                </a:solidFill>
                <a:latin typeface="FrutigerLTStd-Roman"/>
              </a:rPr>
              <a:t>keys to paste the three declarations within the nav li a style rule.</a:t>
            </a:r>
          </a:p>
          <a:p>
            <a:pPr algn="l">
              <a:buFont typeface="Wingdings" panose="05000000000000000000" pitchFamily="2" charset="2"/>
              <a:buChar char="Ø"/>
            </a:pPr>
            <a:r>
              <a:rPr lang="en-US" sz="1800" b="0" i="0" u="none" strike="noStrike" baseline="0" dirty="0">
                <a:solidFill>
                  <a:srgbClr val="000000"/>
                </a:solidFill>
                <a:latin typeface="FrutigerLTStd-Roman"/>
              </a:rPr>
              <a:t>If necessary, indent the declarations (Figure 10–39).</a:t>
            </a:r>
            <a:endParaRPr lang="en-US" dirty="0">
              <a:latin typeface="Lora-Regular"/>
            </a:endParaRPr>
          </a:p>
        </p:txBody>
      </p:sp>
      <p:pic>
        <p:nvPicPr>
          <p:cNvPr id="5" name="Picture 4">
            <a:extLst>
              <a:ext uri="{FF2B5EF4-FFF2-40B4-BE49-F238E27FC236}">
                <a16:creationId xmlns:a16="http://schemas.microsoft.com/office/drawing/2014/main" id="{7D735FAC-DE20-441A-93A8-30D16E587F56}"/>
              </a:ext>
            </a:extLst>
          </p:cNvPr>
          <p:cNvPicPr>
            <a:picLocks noChangeAspect="1"/>
          </p:cNvPicPr>
          <p:nvPr/>
        </p:nvPicPr>
        <p:blipFill>
          <a:blip r:embed="rId2"/>
          <a:stretch>
            <a:fillRect/>
          </a:stretch>
        </p:blipFill>
        <p:spPr>
          <a:xfrm>
            <a:off x="3352800" y="3684654"/>
            <a:ext cx="5486400" cy="2994053"/>
          </a:xfrm>
          <a:prstGeom prst="rect">
            <a:avLst/>
          </a:prstGeom>
        </p:spPr>
      </p:pic>
    </p:spTree>
    <p:extLst>
      <p:ext uri="{BB962C8B-B14F-4D97-AF65-F5344CB8AC3E}">
        <p14:creationId xmlns:p14="http://schemas.microsoft.com/office/powerpoint/2010/main" val="4195012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Modify Previous Navigation Style Rules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10988" y="1981200"/>
            <a:ext cx="7642246" cy="4697507"/>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Refresh the index.html file in Google Chrome’s device mode and select the mobile viewport to view the hamburger menu icon (Figure 10–40).</a:t>
            </a:r>
            <a:endParaRPr lang="en-US" dirty="0">
              <a:latin typeface="Lora-Regular"/>
            </a:endParaRPr>
          </a:p>
        </p:txBody>
      </p:sp>
      <p:pic>
        <p:nvPicPr>
          <p:cNvPr id="6" name="Picture 5">
            <a:extLst>
              <a:ext uri="{FF2B5EF4-FFF2-40B4-BE49-F238E27FC236}">
                <a16:creationId xmlns:a16="http://schemas.microsoft.com/office/drawing/2014/main" id="{5F1B6AD1-C5E6-44D9-8381-7E0B120E5460}"/>
              </a:ext>
            </a:extLst>
          </p:cNvPr>
          <p:cNvPicPr>
            <a:picLocks noChangeAspect="1"/>
          </p:cNvPicPr>
          <p:nvPr/>
        </p:nvPicPr>
        <p:blipFill>
          <a:blip r:embed="rId2"/>
          <a:stretch>
            <a:fillRect/>
          </a:stretch>
        </p:blipFill>
        <p:spPr>
          <a:xfrm>
            <a:off x="8153233" y="1981200"/>
            <a:ext cx="3457575" cy="4724400"/>
          </a:xfrm>
          <a:prstGeom prst="rect">
            <a:avLst/>
          </a:prstGeom>
        </p:spPr>
      </p:pic>
    </p:spTree>
    <p:extLst>
      <p:ext uri="{BB962C8B-B14F-4D97-AF65-F5344CB8AC3E}">
        <p14:creationId xmlns:p14="http://schemas.microsoft.com/office/powerpoint/2010/main" val="568845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Modify Previous Navigation Style Rules for a Mobile Viewport</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10988" y="1981200"/>
            <a:ext cx="4718237" cy="4697507"/>
          </a:xfrm>
        </p:spPr>
        <p:txBody>
          <a:bodyPr numCol="1" anchor="ctr">
            <a:normAutofit/>
          </a:bodyPr>
          <a:lstStyle/>
          <a:p>
            <a:pPr algn="l">
              <a:buFont typeface="Wingdings" panose="05000000000000000000" pitchFamily="2" charset="2"/>
              <a:buChar char="Ø"/>
            </a:pPr>
            <a:r>
              <a:rPr lang="en-US" sz="1800" b="0" i="0" u="none" strike="noStrike" baseline="0" dirty="0">
                <a:latin typeface="FrutigerLTStd-Roman"/>
              </a:rPr>
              <a:t>Switch to a tablet viewport to display the tablet navigation (Figure 10–41).</a:t>
            </a:r>
            <a:endParaRPr lang="en-US" dirty="0">
              <a:latin typeface="Lora-Regular"/>
            </a:endParaRPr>
          </a:p>
        </p:txBody>
      </p:sp>
      <p:pic>
        <p:nvPicPr>
          <p:cNvPr id="5" name="Picture 4">
            <a:extLst>
              <a:ext uri="{FF2B5EF4-FFF2-40B4-BE49-F238E27FC236}">
                <a16:creationId xmlns:a16="http://schemas.microsoft.com/office/drawing/2014/main" id="{357CB817-7C51-4C34-9A84-6815C0EAFD82}"/>
              </a:ext>
            </a:extLst>
          </p:cNvPr>
          <p:cNvPicPr>
            <a:picLocks noChangeAspect="1"/>
          </p:cNvPicPr>
          <p:nvPr/>
        </p:nvPicPr>
        <p:blipFill>
          <a:blip r:embed="rId2"/>
          <a:stretch>
            <a:fillRect/>
          </a:stretch>
        </p:blipFill>
        <p:spPr>
          <a:xfrm>
            <a:off x="5229225" y="2034428"/>
            <a:ext cx="6229350" cy="4591050"/>
          </a:xfrm>
          <a:prstGeom prst="rect">
            <a:avLst/>
          </a:prstGeom>
        </p:spPr>
      </p:pic>
    </p:spTree>
    <p:extLst>
      <p:ext uri="{BB962C8B-B14F-4D97-AF65-F5344CB8AC3E}">
        <p14:creationId xmlns:p14="http://schemas.microsoft.com/office/powerpoint/2010/main" val="986710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JavaScript Terminology</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1990725"/>
            <a:ext cx="11046032" cy="4791075"/>
          </a:xfrm>
        </p:spPr>
        <p:txBody>
          <a:bodyPr numCol="1" anchor="ctr">
            <a:normAutofit lnSpcReduction="10000"/>
          </a:bodyPr>
          <a:lstStyle/>
          <a:p>
            <a:pPr marL="0" indent="0" algn="l">
              <a:buNone/>
            </a:pPr>
            <a:r>
              <a:rPr lang="en-US" sz="1800" b="0" i="0" u="none" strike="noStrike" baseline="0" dirty="0">
                <a:latin typeface="JansonTextLTStd-Roman"/>
              </a:rPr>
              <a:t>To use JavaScript effectively, you should be familiar with its basic terminology, including statements, objects, properties, methods, arguments, functions, and variables. A JavaScript </a:t>
            </a:r>
            <a:r>
              <a:rPr lang="en-US" sz="1800" b="1" i="0" u="none" strike="noStrike" baseline="0" dirty="0">
                <a:latin typeface="JansonTextLTStd-Bold"/>
              </a:rPr>
              <a:t>statement </a:t>
            </a:r>
            <a:r>
              <a:rPr lang="en-US" sz="1800" b="0" i="0" u="none" strike="noStrike" baseline="0" dirty="0">
                <a:latin typeface="JansonTextLTStd-Roman"/>
              </a:rPr>
              <a:t>is a line of programming instructions to be executed by the client (the browser). JavaScript statements end with a semicolon. The following is an example of a JavaScript statement:</a:t>
            </a:r>
          </a:p>
          <a:p>
            <a:pPr marL="594000" lvl="2" indent="0">
              <a:buNone/>
            </a:pPr>
            <a:r>
              <a:rPr lang="en-US" sz="1800" b="1" i="0" u="none" strike="noStrike" baseline="0" dirty="0" err="1">
                <a:latin typeface="CourierStd-Bold"/>
              </a:rPr>
              <a:t>document.write</a:t>
            </a:r>
            <a:r>
              <a:rPr lang="en-US" sz="1800" b="1" i="0" u="none" strike="noStrike" baseline="0" dirty="0">
                <a:latin typeface="CourierStd-Bold"/>
              </a:rPr>
              <a:t>("Good Morning");</a:t>
            </a:r>
          </a:p>
          <a:p>
            <a:pPr marL="0" indent="0" algn="l">
              <a:buNone/>
            </a:pPr>
            <a:r>
              <a:rPr lang="en-US" sz="1800" b="0" i="0" u="none" strike="noStrike" baseline="0" dirty="0">
                <a:latin typeface="JansonTextLTStd-Roman"/>
              </a:rPr>
              <a:t>An </a:t>
            </a:r>
            <a:r>
              <a:rPr lang="en-US" sz="1800" b="1" i="0" u="none" strike="noStrike" baseline="0" dirty="0">
                <a:latin typeface="JansonTextLTStd-Bold"/>
              </a:rPr>
              <a:t>object </a:t>
            </a:r>
            <a:r>
              <a:rPr lang="en-US" sz="1800" b="0" i="0" u="none" strike="noStrike" baseline="0" dirty="0">
                <a:latin typeface="JansonTextLTStd-Roman"/>
              </a:rPr>
              <a:t>in JavaScript is anything that can be treated as its own entity. Examples of objects include a document (the webpage), an HTML element, or webpage content. Developers can also create objects. For example, a developer might create an array object, used to hold customer information, such as first name, last name, address, and email address. Properties can be assigned to JavaScript objects. </a:t>
            </a:r>
            <a:r>
              <a:rPr lang="en-US" sz="1800" b="1" i="0" u="none" strike="noStrike" baseline="0" dirty="0">
                <a:latin typeface="JansonTextLTStd-Bold"/>
              </a:rPr>
              <a:t>Properties </a:t>
            </a:r>
            <a:r>
              <a:rPr lang="en-US" sz="1800" b="0" i="0" u="none" strike="noStrike" baseline="0" dirty="0">
                <a:latin typeface="JansonTextLTStd-Roman"/>
              </a:rPr>
              <a:t>are attributes that describe an object’s characteristics. As shown in the following example, an object name and its property are separated by a period.</a:t>
            </a:r>
          </a:p>
          <a:p>
            <a:pPr marL="594000" lvl="2" indent="0">
              <a:buNone/>
            </a:pPr>
            <a:r>
              <a:rPr lang="en-US" sz="1800" b="1" i="0" u="none" strike="noStrike" baseline="0" dirty="0" err="1">
                <a:latin typeface="CourierStd-Bold"/>
              </a:rPr>
              <a:t>video.style.display</a:t>
            </a:r>
            <a:r>
              <a:rPr lang="en-US" sz="1800" b="1" i="0" u="none" strike="noStrike" baseline="0" dirty="0">
                <a:latin typeface="CourierStd-Bold"/>
              </a:rPr>
              <a:t> = "block";</a:t>
            </a:r>
          </a:p>
          <a:p>
            <a:pPr marL="0" indent="0">
              <a:buNone/>
            </a:pPr>
            <a:r>
              <a:rPr lang="en-US" sz="1800" b="0" i="0" u="none" strike="noStrike" baseline="0" dirty="0">
                <a:latin typeface="JansonTextLTStd-Roman"/>
              </a:rPr>
              <a:t>In this example, the video object is stated first followed by a period, followed by the style property, which indicates a style is to be applied. After the style property, another period is inserted, followed by the display property. In this example, the video’s display property is set to block. A value can be assigned to the property, or the property can return a value. The equal sign in this example is an assignment operator. It assigns a value to the video’s display property.</a:t>
            </a:r>
          </a:p>
        </p:txBody>
      </p:sp>
    </p:spTree>
    <p:extLst>
      <p:ext uri="{BB962C8B-B14F-4D97-AF65-F5344CB8AC3E}">
        <p14:creationId xmlns:p14="http://schemas.microsoft.com/office/powerpoint/2010/main" val="4144086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JavaScript Terminology</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81192" y="2032188"/>
            <a:ext cx="11029616" cy="4644837"/>
          </a:xfrm>
        </p:spPr>
        <p:txBody>
          <a:bodyPr numCol="1" anchor="ctr">
            <a:normAutofit/>
          </a:bodyPr>
          <a:lstStyle/>
          <a:p>
            <a:pPr marL="0" indent="0" algn="l">
              <a:buNone/>
            </a:pPr>
            <a:r>
              <a:rPr lang="en-US" sz="1800" b="1" i="0" u="none" strike="noStrike" baseline="0" dirty="0">
                <a:latin typeface="JansonTextLTStd-Bold"/>
              </a:rPr>
              <a:t>Methods </a:t>
            </a:r>
            <a:r>
              <a:rPr lang="en-US" sz="1800" b="0" i="0" u="none" strike="noStrike" baseline="0" dirty="0">
                <a:latin typeface="JansonTextLTStd-Roman"/>
              </a:rPr>
              <a:t>are actions that an object can perform. For example, methods associated with the </a:t>
            </a:r>
            <a:r>
              <a:rPr lang="en-US" sz="1800" b="1" i="0" u="none" strike="noStrike" baseline="0" dirty="0">
                <a:latin typeface="CourierStd-Bold"/>
              </a:rPr>
              <a:t>document </a:t>
            </a:r>
            <a:r>
              <a:rPr lang="en-US" sz="1800" b="0" i="0" u="none" strike="noStrike" baseline="0" dirty="0">
                <a:latin typeface="JansonTextLTStd-Roman"/>
              </a:rPr>
              <a:t>object might be </a:t>
            </a:r>
            <a:r>
              <a:rPr lang="en-US" sz="1800" b="1" i="0" u="none" strike="noStrike" baseline="0" dirty="0">
                <a:latin typeface="CourierStd-Bold"/>
              </a:rPr>
              <a:t>write </a:t>
            </a:r>
            <a:r>
              <a:rPr lang="en-US" sz="1800" b="0" i="0" u="none" strike="noStrike" baseline="0" dirty="0">
                <a:latin typeface="JansonTextLTStd-Roman"/>
              </a:rPr>
              <a:t>and </a:t>
            </a:r>
            <a:r>
              <a:rPr lang="en-US" sz="1800" b="1" i="0" u="none" strike="noStrike" baseline="0" dirty="0">
                <a:latin typeface="CourierStd-Bold"/>
              </a:rPr>
              <a:t>open</a:t>
            </a:r>
            <a:r>
              <a:rPr lang="en-US" sz="1800" b="0" i="0" u="none" strike="noStrike" baseline="0" dirty="0">
                <a:latin typeface="JansonTextLTStd-Roman"/>
              </a:rPr>
              <a:t>. An object and one of its methods would be written as follows: </a:t>
            </a:r>
          </a:p>
          <a:p>
            <a:pPr marL="594000" lvl="2" indent="0">
              <a:buNone/>
            </a:pPr>
            <a:r>
              <a:rPr lang="en-US" sz="1800" b="1" i="0" u="none" strike="noStrike" baseline="0" dirty="0" err="1">
                <a:latin typeface="CourierStd-Bold"/>
              </a:rPr>
              <a:t>document.write</a:t>
            </a:r>
            <a:r>
              <a:rPr lang="en-US" sz="1800" b="1" i="0" u="none" strike="noStrike" baseline="0" dirty="0">
                <a:latin typeface="CourierStd-Bold"/>
              </a:rPr>
              <a:t>();</a:t>
            </a:r>
          </a:p>
          <a:p>
            <a:pPr marL="0" indent="0" algn="l">
              <a:buNone/>
            </a:pPr>
            <a:r>
              <a:rPr lang="en-US" sz="1800" b="0" i="0" u="none" strike="noStrike" baseline="0" dirty="0">
                <a:latin typeface="JansonTextLTStd-Roman"/>
              </a:rPr>
              <a:t>In this code, </a:t>
            </a:r>
            <a:r>
              <a:rPr lang="en-US" sz="1800" b="1" i="0" u="none" strike="noStrike" baseline="0" dirty="0">
                <a:latin typeface="CourierStd-Bold"/>
              </a:rPr>
              <a:t>document </a:t>
            </a:r>
            <a:r>
              <a:rPr lang="en-US" sz="1800" b="0" i="0" u="none" strike="noStrike" baseline="0" dirty="0">
                <a:latin typeface="JansonTextLTStd-Roman"/>
              </a:rPr>
              <a:t>is the object and </a:t>
            </a:r>
            <a:r>
              <a:rPr lang="en-US" sz="1800" b="1" i="0" u="none" strike="noStrike" baseline="0" dirty="0">
                <a:latin typeface="CourierStd-Bold"/>
              </a:rPr>
              <a:t>write </a:t>
            </a:r>
            <a:r>
              <a:rPr lang="en-US" sz="1800" b="0" i="0" u="none" strike="noStrike" baseline="0" dirty="0">
                <a:latin typeface="JansonTextLTStd-Roman"/>
              </a:rPr>
              <a:t>is a method of the </a:t>
            </a:r>
            <a:r>
              <a:rPr lang="en-US" sz="1800" b="1" i="0" u="none" strike="noStrike" baseline="0" dirty="0">
                <a:latin typeface="CourierStd-Bold"/>
              </a:rPr>
              <a:t>document </a:t>
            </a:r>
            <a:r>
              <a:rPr lang="en-US" sz="1800" b="0" i="0" u="none" strike="noStrike" baseline="0" dirty="0">
                <a:latin typeface="JansonTextLTStd-Roman"/>
              </a:rPr>
              <a:t>object. Methods are followed by parentheses, which may be empty, or may contain an argument.</a:t>
            </a:r>
          </a:p>
          <a:p>
            <a:pPr marL="0" indent="0" algn="l">
              <a:buNone/>
            </a:pPr>
            <a:r>
              <a:rPr lang="en-US" sz="1800" b="0" i="0" u="none" strike="noStrike" baseline="0" dirty="0">
                <a:latin typeface="JansonTextLTStd-Roman"/>
              </a:rPr>
              <a:t>An </a:t>
            </a:r>
            <a:r>
              <a:rPr lang="en-US" sz="1800" b="1" i="0" u="none" strike="noStrike" baseline="0" dirty="0">
                <a:latin typeface="JansonTextLTStd-Bold"/>
              </a:rPr>
              <a:t>argument </a:t>
            </a:r>
            <a:r>
              <a:rPr lang="en-US" sz="1800" b="0" i="0" u="none" strike="noStrike" baseline="0" dirty="0">
                <a:latin typeface="JansonTextLTStd-Roman"/>
              </a:rPr>
              <a:t>or parameter is a value given to a method. Some methods require arguments, and others do not. For example, given a </a:t>
            </a:r>
            <a:r>
              <a:rPr lang="en-US" sz="1800" b="1" i="0" u="none" strike="noStrike" baseline="0" dirty="0">
                <a:latin typeface="CourierStd-Bold"/>
              </a:rPr>
              <a:t>document </a:t>
            </a:r>
            <a:r>
              <a:rPr lang="en-US" sz="1800" b="0" i="0" u="none" strike="noStrike" baseline="0" dirty="0">
                <a:latin typeface="JansonTextLTStd-Roman"/>
              </a:rPr>
              <a:t>object and the </a:t>
            </a:r>
            <a:r>
              <a:rPr lang="en-US" sz="1800" b="1" i="0" u="none" strike="noStrike" baseline="0" dirty="0">
                <a:latin typeface="CourierStd-Bold"/>
              </a:rPr>
              <a:t>write() </a:t>
            </a:r>
            <a:r>
              <a:rPr lang="en-US" sz="1800" b="0" i="0" u="none" strike="noStrike" baseline="0" dirty="0">
                <a:latin typeface="JansonTextLTStd-Roman"/>
              </a:rPr>
              <a:t>method, include the argument "Good Morning" to describe the content to display for the document as follows:</a:t>
            </a:r>
          </a:p>
          <a:p>
            <a:pPr marL="594000" lvl="2" indent="0">
              <a:buNone/>
            </a:pPr>
            <a:r>
              <a:rPr lang="en-US" sz="1800" b="1" i="0" u="none" strike="noStrike" baseline="0" dirty="0" err="1">
                <a:latin typeface="CourierStd-Bold"/>
              </a:rPr>
              <a:t>document.write</a:t>
            </a:r>
            <a:r>
              <a:rPr lang="en-US" sz="1800" b="1" i="0" u="none" strike="noStrike" baseline="0" dirty="0">
                <a:latin typeface="CourierStd-Bold"/>
              </a:rPr>
              <a:t>("Good Morning");</a:t>
            </a:r>
          </a:p>
          <a:p>
            <a:pPr marL="0" indent="0" algn="l">
              <a:buNone/>
            </a:pPr>
            <a:r>
              <a:rPr lang="en-US" sz="1800" b="0" i="0" u="none" strike="noStrike" baseline="0" dirty="0">
                <a:latin typeface="JansonTextLTStd-Roman"/>
              </a:rPr>
              <a:t>In this case, the argument "Good Morning" describes the text content to display on the document.</a:t>
            </a:r>
            <a:endParaRPr lang="en-US" sz="1600" b="0" i="0" u="none" strike="noStrike" baseline="0" dirty="0">
              <a:latin typeface="JansonTextLTStd-Roman"/>
            </a:endParaRPr>
          </a:p>
        </p:txBody>
      </p:sp>
    </p:spTree>
    <p:extLst>
      <p:ext uri="{BB962C8B-B14F-4D97-AF65-F5344CB8AC3E}">
        <p14:creationId xmlns:p14="http://schemas.microsoft.com/office/powerpoint/2010/main" val="571206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C54E-010F-411C-904E-076E27835FC0}"/>
              </a:ext>
            </a:extLst>
          </p:cNvPr>
          <p:cNvSpPr>
            <a:spLocks noGrp="1"/>
          </p:cNvSpPr>
          <p:nvPr>
            <p:ph type="title"/>
          </p:nvPr>
        </p:nvSpPr>
        <p:spPr/>
        <p:txBody>
          <a:bodyPr/>
          <a:lstStyle/>
          <a:p>
            <a:r>
              <a:rPr lang="en-US" dirty="0"/>
              <a:t>Roadmap</a:t>
            </a:r>
          </a:p>
        </p:txBody>
      </p:sp>
      <p:pic>
        <p:nvPicPr>
          <p:cNvPr id="4" name="Picture 3">
            <a:extLst>
              <a:ext uri="{FF2B5EF4-FFF2-40B4-BE49-F238E27FC236}">
                <a16:creationId xmlns:a16="http://schemas.microsoft.com/office/drawing/2014/main" id="{3867BEF6-3DD6-4E83-A05B-A9FA07FFF8B7}"/>
              </a:ext>
            </a:extLst>
          </p:cNvPr>
          <p:cNvPicPr>
            <a:picLocks noChangeAspect="1"/>
          </p:cNvPicPr>
          <p:nvPr/>
        </p:nvPicPr>
        <p:blipFill>
          <a:blip r:embed="rId2"/>
          <a:stretch>
            <a:fillRect/>
          </a:stretch>
        </p:blipFill>
        <p:spPr>
          <a:xfrm>
            <a:off x="1981200" y="2092417"/>
            <a:ext cx="8229600" cy="4476404"/>
          </a:xfrm>
          <a:prstGeom prst="rect">
            <a:avLst/>
          </a:prstGeom>
        </p:spPr>
      </p:pic>
    </p:spTree>
    <p:extLst>
      <p:ext uri="{BB962C8B-B14F-4D97-AF65-F5344CB8AC3E}">
        <p14:creationId xmlns:p14="http://schemas.microsoft.com/office/powerpoint/2010/main" val="2134425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JavaScript Terminology</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5" y="2079813"/>
            <a:ext cx="11029615" cy="4473387"/>
          </a:xfrm>
        </p:spPr>
        <p:txBody>
          <a:bodyPr numCol="1" anchor="ctr">
            <a:normAutofit/>
          </a:bodyPr>
          <a:lstStyle/>
          <a:p>
            <a:pPr marL="0" indent="0" algn="l">
              <a:buNone/>
            </a:pPr>
            <a:r>
              <a:rPr lang="en-US" sz="1800" b="0" i="0" u="none" strike="noStrike" baseline="0" dirty="0">
                <a:latin typeface="JansonTextLTStd-Roman"/>
              </a:rPr>
              <a:t>A </a:t>
            </a:r>
            <a:r>
              <a:rPr lang="en-US" sz="1800" b="1" i="0" u="none" strike="noStrike" baseline="0" dirty="0">
                <a:latin typeface="JansonTextLTStd-Bold"/>
              </a:rPr>
              <a:t>function </a:t>
            </a:r>
            <a:r>
              <a:rPr lang="en-US" sz="1800" b="0" i="0" u="none" strike="noStrike" baseline="0" dirty="0">
                <a:latin typeface="JansonTextLTStd-Roman"/>
              </a:rPr>
              <a:t>is a set of JavaScript statements that perform a specific task. For example, you could create a function that calculates the sales tax for items purchased. A function must include a name and statements that specify a task to be performed. </a:t>
            </a:r>
          </a:p>
          <a:p>
            <a:pPr marL="0" indent="0" algn="l">
              <a:buNone/>
            </a:pPr>
            <a:r>
              <a:rPr lang="en-US" sz="1800" b="0" i="0" u="none" strike="noStrike" baseline="0" dirty="0">
                <a:latin typeface="JansonTextLTStd-Roman"/>
              </a:rPr>
              <a:t>Following is an example of a function.</a:t>
            </a:r>
          </a:p>
          <a:p>
            <a:pPr marL="0" indent="0" algn="l">
              <a:buNone/>
            </a:pPr>
            <a:endParaRPr lang="en-US" sz="1800" b="0" i="0" u="none" strike="noStrike" baseline="0" dirty="0">
              <a:latin typeface="JansonTextLTStd-Roman"/>
            </a:endParaRPr>
          </a:p>
          <a:p>
            <a:pPr marL="936000" lvl="3" indent="0">
              <a:buNone/>
            </a:pPr>
            <a:r>
              <a:rPr lang="en-US" sz="1600" b="1" i="0" u="none" strike="noStrike" baseline="0" dirty="0">
                <a:latin typeface="CourierStd-Bold"/>
              </a:rPr>
              <a:t>function </a:t>
            </a:r>
            <a:r>
              <a:rPr lang="en-US" sz="1600" b="1" i="0" u="none" strike="noStrike" baseline="0" dirty="0" err="1">
                <a:latin typeface="CourierStd-Bold"/>
              </a:rPr>
              <a:t>myFunction</a:t>
            </a:r>
            <a:r>
              <a:rPr lang="en-US" sz="1600" b="1" i="0" u="none" strike="noStrike" baseline="0" dirty="0">
                <a:latin typeface="CourierStd-Bold"/>
              </a:rPr>
              <a:t>() {</a:t>
            </a:r>
          </a:p>
          <a:p>
            <a:pPr marL="1296000" lvl="4" indent="0">
              <a:buNone/>
            </a:pPr>
            <a:r>
              <a:rPr lang="en-US" sz="1600" b="1" i="0" u="none" strike="noStrike" baseline="0" dirty="0">
                <a:latin typeface="CourierStd-Bold"/>
              </a:rPr>
              <a:t>statement 1;</a:t>
            </a:r>
          </a:p>
          <a:p>
            <a:pPr marL="1296000" lvl="4" indent="0">
              <a:buNone/>
            </a:pPr>
            <a:r>
              <a:rPr lang="en-US" sz="1600" b="1" i="0" u="none" strike="noStrike" baseline="0" dirty="0">
                <a:latin typeface="CourierStd-Bold"/>
              </a:rPr>
              <a:t>statement 2;</a:t>
            </a:r>
          </a:p>
          <a:p>
            <a:pPr marL="1296000" lvl="4" indent="0">
              <a:buNone/>
            </a:pPr>
            <a:r>
              <a:rPr lang="en-US" sz="1600" b="1" i="0" u="none" strike="noStrike" baseline="0" dirty="0">
                <a:latin typeface="CourierStd-Bold"/>
              </a:rPr>
              <a:t>statement 3;</a:t>
            </a:r>
          </a:p>
          <a:p>
            <a:pPr marL="936000" lvl="3" indent="0">
              <a:buNone/>
            </a:pPr>
            <a:r>
              <a:rPr lang="en-US" sz="1600" b="1" i="0" u="none" strike="noStrike" baseline="0" dirty="0">
                <a:latin typeface="CourierStd-Bold"/>
              </a:rPr>
              <a:t>}</a:t>
            </a:r>
            <a:endParaRPr lang="en-US" sz="1100" b="0" i="0" u="none" strike="noStrike" baseline="0" dirty="0">
              <a:latin typeface="JansonTextLTStd-Roman"/>
            </a:endParaRPr>
          </a:p>
        </p:txBody>
      </p:sp>
    </p:spTree>
    <p:extLst>
      <p:ext uri="{BB962C8B-B14F-4D97-AF65-F5344CB8AC3E}">
        <p14:creationId xmlns:p14="http://schemas.microsoft.com/office/powerpoint/2010/main" val="1926319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JavaScript Terminology</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5" y="2079813"/>
            <a:ext cx="11029616" cy="4473387"/>
          </a:xfrm>
        </p:spPr>
        <p:txBody>
          <a:bodyPr numCol="1" anchor="ctr">
            <a:normAutofit/>
          </a:bodyPr>
          <a:lstStyle/>
          <a:p>
            <a:pPr marL="0" indent="0" algn="l">
              <a:buNone/>
            </a:pPr>
            <a:r>
              <a:rPr lang="en-US" sz="1800" b="0" i="0" u="none" strike="noStrike" baseline="0" dirty="0">
                <a:latin typeface="JansonTextLTStd-Roman"/>
              </a:rPr>
              <a:t>A </a:t>
            </a:r>
            <a:r>
              <a:rPr lang="en-US" sz="1800" b="1" i="0" u="none" strike="noStrike" baseline="0" dirty="0">
                <a:latin typeface="JansonTextLTStd-Bold"/>
              </a:rPr>
              <a:t>variable </a:t>
            </a:r>
            <a:r>
              <a:rPr lang="en-US" sz="1800" b="0" i="0" u="none" strike="noStrike" baseline="0" dirty="0">
                <a:latin typeface="JansonTextLTStd-Roman"/>
              </a:rPr>
              <a:t>is a container that holds a value. JavaScript uses variables to store values temporarily in internal memory. A variable’s value can change, depending on the results of an expression or data entered by a user in a form. Variables must have a unique name and must follow the same naming conventions as user-defined functions.</a:t>
            </a:r>
          </a:p>
          <a:p>
            <a:pPr marL="0" indent="0" algn="l">
              <a:buNone/>
            </a:pPr>
            <a:r>
              <a:rPr lang="en-US" sz="1800" b="0" i="0" u="none" strike="noStrike" baseline="0" dirty="0">
                <a:latin typeface="JansonTextLTStd-Roman"/>
              </a:rPr>
              <a:t>The following is an example of a variable.</a:t>
            </a:r>
          </a:p>
          <a:p>
            <a:pPr marL="594000" lvl="2" indent="0">
              <a:buNone/>
            </a:pPr>
            <a:r>
              <a:rPr lang="en-US" sz="1700" b="1" i="0" u="none" strike="noStrike" baseline="0" dirty="0">
                <a:latin typeface="CourierStd-Bold"/>
              </a:rPr>
              <a:t>var promo = "Save today with promo code SAVE25";</a:t>
            </a:r>
          </a:p>
          <a:p>
            <a:pPr marL="0" indent="0" algn="l">
              <a:buNone/>
            </a:pPr>
            <a:r>
              <a:rPr lang="en-US" sz="1800" b="0" i="0" u="none" strike="noStrike" baseline="0" dirty="0">
                <a:latin typeface="JansonTextLTStd-Roman"/>
              </a:rPr>
              <a:t>When defining a variable, begin with the keyword var, followed by the variable name. In this example, promo is the variable name. The equal sign assigns this variable a text string, Save today with promo code SAVE25.</a:t>
            </a:r>
          </a:p>
          <a:p>
            <a:pPr marL="0" indent="0" algn="l">
              <a:buNone/>
            </a:pPr>
            <a:r>
              <a:rPr lang="en-US" sz="1800" b="0" i="0" u="none" strike="noStrike" baseline="0" dirty="0">
                <a:latin typeface="JansonTextLTStd-Roman"/>
              </a:rPr>
              <a:t>Variables can be defined locally or globally. Local variables are created within a function. These variables can only be used by the function in which they are defined. </a:t>
            </a:r>
          </a:p>
          <a:p>
            <a:pPr marL="0" indent="0" algn="l">
              <a:buNone/>
            </a:pPr>
            <a:r>
              <a:rPr lang="en-US" sz="1800" b="0" i="0" u="none" strike="noStrike" baseline="0" dirty="0">
                <a:latin typeface="JansonTextLTStd-Roman"/>
              </a:rPr>
              <a:t>Global variables are created outside of a function. They are typically defined near the top of an external JavaScript file. Global variables may be used by any function within the JavaScript file.</a:t>
            </a:r>
            <a:endParaRPr lang="en-US" sz="1100" b="0" i="0" u="none" strike="noStrike" baseline="0" dirty="0">
              <a:latin typeface="JansonTextLTStd-Roman"/>
            </a:endParaRPr>
          </a:p>
        </p:txBody>
      </p:sp>
    </p:spTree>
    <p:extLst>
      <p:ext uri="{BB962C8B-B14F-4D97-AF65-F5344CB8AC3E}">
        <p14:creationId xmlns:p14="http://schemas.microsoft.com/office/powerpoint/2010/main" val="1525299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JavaScript Terminology</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5" y="2079813"/>
            <a:ext cx="5099800" cy="4473387"/>
          </a:xfrm>
        </p:spPr>
        <p:txBody>
          <a:bodyPr numCol="1" anchor="ctr">
            <a:normAutofit/>
          </a:bodyPr>
          <a:lstStyle/>
          <a:p>
            <a:pPr marL="0" indent="0" algn="l">
              <a:buNone/>
            </a:pPr>
            <a:r>
              <a:rPr lang="en-US" sz="1800" b="0" i="0" u="none" strike="noStrike" baseline="0" dirty="0">
                <a:latin typeface="JansonTextLTStd-Roman"/>
              </a:rPr>
              <a:t>Most JavaScript user-defined functions are called or invoked using event handlers.</a:t>
            </a:r>
          </a:p>
          <a:p>
            <a:pPr marL="0" indent="0" algn="l">
              <a:buNone/>
            </a:pPr>
            <a:r>
              <a:rPr lang="en-US" sz="1800" b="0" i="0" u="none" strike="noStrike" baseline="0" dirty="0">
                <a:latin typeface="JansonTextLTStd-Roman"/>
              </a:rPr>
              <a:t>An </a:t>
            </a:r>
            <a:r>
              <a:rPr lang="en-US" sz="1800" b="1" i="0" u="none" strike="noStrike" baseline="0" dirty="0">
                <a:latin typeface="JansonTextLTStd-Bold"/>
              </a:rPr>
              <a:t>event </a:t>
            </a:r>
            <a:r>
              <a:rPr lang="en-US" sz="1800" b="0" i="0" u="none" strike="noStrike" baseline="0" dirty="0">
                <a:latin typeface="JansonTextLTStd-Roman"/>
              </a:rPr>
              <a:t>is the result of an action, such as a mouse click or a webpage loading into the browser. An </a:t>
            </a:r>
            <a:r>
              <a:rPr lang="en-US" sz="1800" b="1" i="0" u="none" strike="noStrike" baseline="0" dirty="0">
                <a:latin typeface="JansonTextLTStd-Bold"/>
              </a:rPr>
              <a:t>event handler </a:t>
            </a:r>
            <a:r>
              <a:rPr lang="en-US" sz="1800" b="0" i="0" u="none" strike="noStrike" baseline="0" dirty="0">
                <a:latin typeface="JansonTextLTStd-Roman"/>
              </a:rPr>
              <a:t>is how JavaScript associates an action with a function.</a:t>
            </a:r>
          </a:p>
          <a:p>
            <a:pPr marL="0" indent="0" algn="l">
              <a:buNone/>
            </a:pPr>
            <a:r>
              <a:rPr lang="en-US" sz="1800" b="0" i="0" u="none" strike="noStrike" baseline="0" dirty="0">
                <a:latin typeface="JansonTextLTStd-Roman"/>
              </a:rPr>
              <a:t>JavaScript event handlers make webpages more dynamic and interactive by allowing JavaScript code to execute only in response to a user action, such as a mouse click.</a:t>
            </a:r>
          </a:p>
          <a:p>
            <a:pPr marL="0" indent="0" algn="l">
              <a:buNone/>
            </a:pPr>
            <a:r>
              <a:rPr lang="en-US" sz="1800" b="0" i="0" u="none" strike="noStrike" baseline="0" dirty="0">
                <a:latin typeface="JansonTextLTStd-Roman"/>
              </a:rPr>
              <a:t>Table 10–3 lists common event handlers.</a:t>
            </a:r>
            <a:endParaRPr lang="en-US" sz="1100" b="0" i="0" u="none" strike="noStrike" baseline="0" dirty="0">
              <a:latin typeface="JansonTextLTStd-Roman"/>
            </a:endParaRPr>
          </a:p>
        </p:txBody>
      </p:sp>
      <p:pic>
        <p:nvPicPr>
          <p:cNvPr id="5" name="Picture 4">
            <a:extLst>
              <a:ext uri="{FF2B5EF4-FFF2-40B4-BE49-F238E27FC236}">
                <a16:creationId xmlns:a16="http://schemas.microsoft.com/office/drawing/2014/main" id="{28C0E8A6-50ED-4E4F-8BE2-FC56F6A23E6B}"/>
              </a:ext>
            </a:extLst>
          </p:cNvPr>
          <p:cNvPicPr>
            <a:picLocks noChangeAspect="1"/>
          </p:cNvPicPr>
          <p:nvPr/>
        </p:nvPicPr>
        <p:blipFill>
          <a:blip r:embed="rId2"/>
          <a:stretch>
            <a:fillRect/>
          </a:stretch>
        </p:blipFill>
        <p:spPr>
          <a:xfrm>
            <a:off x="5664575" y="2568668"/>
            <a:ext cx="5962650" cy="3495675"/>
          </a:xfrm>
          <a:prstGeom prst="rect">
            <a:avLst/>
          </a:prstGeom>
        </p:spPr>
      </p:pic>
    </p:spTree>
    <p:extLst>
      <p:ext uri="{BB962C8B-B14F-4D97-AF65-F5344CB8AC3E}">
        <p14:creationId xmlns:p14="http://schemas.microsoft.com/office/powerpoint/2010/main" val="4141176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Writing JavaScript Code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495301" y="2180496"/>
            <a:ext cx="11210924" cy="4363740"/>
          </a:xfrm>
        </p:spPr>
        <p:txBody>
          <a:bodyPr numCol="1" anchor="ctr">
            <a:normAutofit/>
          </a:bodyPr>
          <a:lstStyle/>
          <a:p>
            <a:pPr marL="0" indent="0" algn="l">
              <a:buNone/>
            </a:pPr>
            <a:r>
              <a:rPr lang="en-US" sz="1800" b="0" i="0" u="none" strike="noStrike" baseline="0" dirty="0">
                <a:latin typeface="JansonTextLTStd-Roman"/>
              </a:rPr>
              <a:t>Keep the following syntax rules and guidelines in mind when writing JavaScript code. First, JavaScript is case sensitive, which means that it distinguishes between upper- and lowercase letters. If you create a variable named </a:t>
            </a:r>
            <a:r>
              <a:rPr lang="en-US" sz="1800" b="0" i="0" u="none" strike="noStrike" baseline="0" dirty="0" err="1">
                <a:latin typeface="JansonTextLTStd-Roman"/>
              </a:rPr>
              <a:t>foodGroup</a:t>
            </a:r>
            <a:r>
              <a:rPr lang="en-US" sz="1800" b="0" i="0" u="none" strike="noStrike" baseline="0" dirty="0">
                <a:latin typeface="JansonTextLTStd-Roman"/>
              </a:rPr>
              <a:t>, JavaScript will not recognize this variable if it is written as </a:t>
            </a:r>
            <a:r>
              <a:rPr lang="en-US" sz="1800" b="0" i="0" u="none" strike="noStrike" baseline="0" dirty="0" err="1">
                <a:latin typeface="JansonTextLTStd-Roman"/>
              </a:rPr>
              <a:t>FoodGroup</a:t>
            </a:r>
            <a:r>
              <a:rPr lang="en-US" sz="1800" b="0" i="0" u="none" strike="noStrike" baseline="0" dirty="0">
                <a:latin typeface="JansonTextLTStd-Roman"/>
              </a:rPr>
              <a:t>.</a:t>
            </a:r>
          </a:p>
          <a:p>
            <a:pPr marL="0" indent="0" algn="l">
              <a:buNone/>
            </a:pPr>
            <a:r>
              <a:rPr lang="en-US" sz="1800" b="0" i="0" u="none" strike="noStrike" baseline="0" dirty="0">
                <a:latin typeface="JansonTextLTStd-Roman"/>
              </a:rPr>
              <a:t>Like HTML and CSS, you can incorporate comments in JavaScript code.</a:t>
            </a:r>
          </a:p>
          <a:p>
            <a:pPr marL="0" indent="0" algn="l">
              <a:buNone/>
            </a:pPr>
            <a:r>
              <a:rPr lang="en-US" sz="1800" b="0" i="0" u="none" strike="noStrike" baseline="0" dirty="0">
                <a:latin typeface="JansonTextLTStd-Roman"/>
              </a:rPr>
              <a:t>Use two slashes for a one-line comment and use the slash and asterisk for multiline comments, as follows:\</a:t>
            </a:r>
          </a:p>
          <a:p>
            <a:pPr marL="0" indent="0" algn="l">
              <a:buNone/>
            </a:pPr>
            <a:endParaRPr lang="en-US" sz="1800" b="0" i="0" u="none" strike="noStrike" baseline="0" dirty="0">
              <a:latin typeface="JansonTextLTStd-Roman"/>
            </a:endParaRPr>
          </a:p>
          <a:p>
            <a:pPr marL="594000" lvl="2" indent="0">
              <a:buNone/>
            </a:pPr>
            <a:r>
              <a:rPr lang="en-US" sz="1800" b="1" i="0" u="none" strike="noStrike" baseline="0" dirty="0">
                <a:latin typeface="CourierStd-Bold"/>
              </a:rPr>
              <a:t>// Single line comment syntax</a:t>
            </a:r>
          </a:p>
          <a:p>
            <a:pPr marL="594000" lvl="2" indent="0">
              <a:buNone/>
            </a:pPr>
            <a:r>
              <a:rPr lang="en-US" sz="1800" b="1" i="0" u="none" strike="noStrike" baseline="0" dirty="0">
                <a:latin typeface="CourierStd-Bold"/>
              </a:rPr>
              <a:t>/* Multiple line</a:t>
            </a:r>
          </a:p>
          <a:p>
            <a:pPr marL="594000" lvl="2" indent="0">
              <a:buNone/>
            </a:pPr>
            <a:r>
              <a:rPr lang="en-US" sz="1800" b="1" i="0" u="none" strike="noStrike" baseline="0" dirty="0">
                <a:latin typeface="CourierStd-Bold"/>
              </a:rPr>
              <a:t>comment syntax */</a:t>
            </a:r>
            <a:endParaRPr lang="en-US" sz="1600" dirty="0">
              <a:latin typeface="Lora-Regular"/>
            </a:endParaRPr>
          </a:p>
        </p:txBody>
      </p:sp>
    </p:spTree>
    <p:extLst>
      <p:ext uri="{BB962C8B-B14F-4D97-AF65-F5344CB8AC3E}">
        <p14:creationId xmlns:p14="http://schemas.microsoft.com/office/powerpoint/2010/main" val="2411794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Writing JavaScript Code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14550"/>
            <a:ext cx="11046032" cy="4429686"/>
          </a:xfrm>
        </p:spPr>
        <p:txBody>
          <a:bodyPr numCol="1" anchor="ctr">
            <a:normAutofit/>
          </a:bodyPr>
          <a:lstStyle/>
          <a:p>
            <a:pPr marL="0" indent="0" algn="l">
              <a:buNone/>
            </a:pPr>
            <a:r>
              <a:rPr lang="en-US" sz="1800" b="0" i="0" u="none" strike="noStrike" baseline="0" dirty="0">
                <a:latin typeface="JansonTextLTStd-Roman"/>
              </a:rPr>
              <a:t>Using semicolons to end JavaScript statements is a common practice by programmers. Although it is not always necessary, it is a good best practice. The only time the semicolon is necessary is when multiple statements appear on the same line.</a:t>
            </a:r>
          </a:p>
          <a:p>
            <a:pPr marL="0" indent="0" algn="l">
              <a:buNone/>
            </a:pPr>
            <a:r>
              <a:rPr lang="en-US" sz="1800" b="0" i="0" u="none" strike="noStrike" baseline="0" dirty="0">
                <a:latin typeface="JansonTextLTStd-Roman"/>
              </a:rPr>
              <a:t>The semicolon is used to separate each statement, similar to how a period separates one sentence from another. The following statements are all valid:</a:t>
            </a:r>
          </a:p>
          <a:p>
            <a:pPr marL="0" indent="0" algn="l">
              <a:buNone/>
            </a:pPr>
            <a:endParaRPr lang="en-US" sz="1800" b="0" i="0" u="none" strike="noStrike" baseline="0" dirty="0">
              <a:latin typeface="JansonTextLTStd-Roman"/>
            </a:endParaRPr>
          </a:p>
          <a:p>
            <a:pPr marL="594000" lvl="2" indent="0">
              <a:buNone/>
            </a:pPr>
            <a:r>
              <a:rPr lang="en-US" sz="1800" b="1" i="0" u="none" strike="noStrike" baseline="0" dirty="0" err="1">
                <a:latin typeface="CourierStd-Bold"/>
              </a:rPr>
              <a:t>foodOne</a:t>
            </a:r>
            <a:r>
              <a:rPr lang="en-US" sz="1800" b="1" i="0" u="none" strike="noStrike" baseline="0" dirty="0">
                <a:latin typeface="CourierStd-Bold"/>
              </a:rPr>
              <a:t> = squash</a:t>
            </a:r>
          </a:p>
          <a:p>
            <a:pPr marL="594000" lvl="2" indent="0">
              <a:buNone/>
            </a:pPr>
            <a:r>
              <a:rPr lang="en-US" sz="1800" b="1" i="0" u="none" strike="noStrike" baseline="0" dirty="0" err="1">
                <a:latin typeface="CourierStd-Bold"/>
              </a:rPr>
              <a:t>foodTwo</a:t>
            </a:r>
            <a:r>
              <a:rPr lang="en-US" sz="1800" b="1" i="0" u="none" strike="noStrike" baseline="0" dirty="0">
                <a:latin typeface="CourierStd-Bold"/>
              </a:rPr>
              <a:t> = pepper;</a:t>
            </a:r>
          </a:p>
          <a:p>
            <a:pPr marL="594000" lvl="2" indent="0">
              <a:buNone/>
            </a:pPr>
            <a:r>
              <a:rPr lang="en-US" sz="1800" b="1" i="0" u="none" strike="noStrike" baseline="0" dirty="0" err="1">
                <a:latin typeface="CourierStd-Bold"/>
              </a:rPr>
              <a:t>foodOne</a:t>
            </a:r>
            <a:r>
              <a:rPr lang="en-US" sz="1800" b="1" i="0" u="none" strike="noStrike" baseline="0" dirty="0">
                <a:latin typeface="CourierStd-Bold"/>
              </a:rPr>
              <a:t> = squash; </a:t>
            </a:r>
            <a:r>
              <a:rPr lang="en-US" sz="1800" b="1" i="0" u="none" strike="noStrike" baseline="0" dirty="0" err="1">
                <a:latin typeface="CourierStd-Bold"/>
              </a:rPr>
              <a:t>foodTwo</a:t>
            </a:r>
            <a:r>
              <a:rPr lang="en-US" sz="1800" b="1" i="0" u="none" strike="noStrike" baseline="0" dirty="0">
                <a:latin typeface="CourierStd-Bold"/>
              </a:rPr>
              <a:t> = pepper;</a:t>
            </a:r>
            <a:endParaRPr lang="en-US" sz="1800" dirty="0">
              <a:latin typeface="Lora-Regular"/>
            </a:endParaRPr>
          </a:p>
        </p:txBody>
      </p:sp>
    </p:spTree>
    <p:extLst>
      <p:ext uri="{BB962C8B-B14F-4D97-AF65-F5344CB8AC3E}">
        <p14:creationId xmlns:p14="http://schemas.microsoft.com/office/powerpoint/2010/main" val="3489877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Writing JavaScript Code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ctr">
            <a:normAutofit/>
          </a:bodyPr>
          <a:lstStyle/>
          <a:p>
            <a:pPr marL="0" indent="0" algn="l">
              <a:buNone/>
            </a:pPr>
            <a:r>
              <a:rPr lang="en-US" sz="1800" b="0" i="0" u="none" strike="noStrike" baseline="0" dirty="0">
                <a:latin typeface="JansonTextLTStd-Roman"/>
              </a:rPr>
              <a:t>You can write JavaScript within a script element on an HTML page or as a separate JavaScript file with the filename extension .</a:t>
            </a:r>
            <a:r>
              <a:rPr lang="en-US" sz="1800" b="0" i="0" u="none" strike="noStrike" baseline="0" dirty="0" err="1">
                <a:latin typeface="JansonTextLTStd-Roman"/>
              </a:rPr>
              <a:t>js</a:t>
            </a:r>
            <a:r>
              <a:rPr lang="en-US" sz="1800" b="0" i="0" u="none" strike="noStrike" baseline="0" dirty="0">
                <a:latin typeface="JansonTextLTStd-Roman"/>
              </a:rPr>
              <a:t>. When JavaScript is written within an HTML page, the code may be within the </a:t>
            </a:r>
            <a:r>
              <a:rPr lang="en-US" sz="1800" b="1" i="0" u="none" strike="noStrike" baseline="0" dirty="0">
                <a:latin typeface="CourierStd-Bold"/>
              </a:rPr>
              <a:t>head </a:t>
            </a:r>
            <a:r>
              <a:rPr lang="en-US" sz="1800" b="0" i="0" u="none" strike="noStrike" baseline="0" dirty="0">
                <a:latin typeface="JansonTextLTStd-Roman"/>
              </a:rPr>
              <a:t>element or the </a:t>
            </a:r>
            <a:r>
              <a:rPr lang="en-US" sz="1800" b="1" i="0" u="none" strike="noStrike" baseline="0" dirty="0">
                <a:latin typeface="CourierStd-Bold"/>
              </a:rPr>
              <a:t>body </a:t>
            </a:r>
            <a:r>
              <a:rPr lang="en-US" sz="1800" b="0" i="0" u="none" strike="noStrike" baseline="0" dirty="0">
                <a:latin typeface="JansonTextLTStd-Roman"/>
              </a:rPr>
              <a:t>element, depending upon the developer and the task at hand. The following is an example of how to write a JavaScript statement within an HTML document using the script tags.</a:t>
            </a:r>
          </a:p>
          <a:p>
            <a:pPr marL="0" indent="0" algn="l">
              <a:buNone/>
            </a:pPr>
            <a:endParaRPr lang="en-US" sz="1800" b="0" i="0" u="none" strike="noStrike" baseline="0" dirty="0">
              <a:latin typeface="JansonTextLTStd-Roman"/>
            </a:endParaRPr>
          </a:p>
          <a:p>
            <a:pPr marL="594000" lvl="2" indent="0">
              <a:buNone/>
            </a:pPr>
            <a:r>
              <a:rPr lang="en-US" sz="1800" b="1" i="0" u="none" strike="noStrike" baseline="0" dirty="0">
                <a:latin typeface="CourierStd-Bold"/>
              </a:rPr>
              <a:t>&lt;script&gt;</a:t>
            </a:r>
          </a:p>
          <a:p>
            <a:pPr marL="936000" lvl="3" indent="0">
              <a:buNone/>
            </a:pPr>
            <a:r>
              <a:rPr lang="en-US" sz="1800" b="1" i="0" u="none" strike="noStrike" baseline="0" dirty="0">
                <a:latin typeface="CourierStd-Bold"/>
              </a:rPr>
              <a:t>JavaScript statements;</a:t>
            </a:r>
          </a:p>
          <a:p>
            <a:pPr marL="594000" lvl="2" indent="0">
              <a:buNone/>
            </a:pPr>
            <a:r>
              <a:rPr lang="en-US" sz="1800" b="1" i="0" u="none" strike="noStrike" baseline="0" dirty="0">
                <a:latin typeface="CourierStd-Bold"/>
              </a:rPr>
              <a:t>&lt;/script&gt;</a:t>
            </a:r>
            <a:endParaRPr lang="en-US" sz="1800" dirty="0">
              <a:latin typeface="Lora-Regular"/>
            </a:endParaRPr>
          </a:p>
        </p:txBody>
      </p:sp>
    </p:spTree>
    <p:extLst>
      <p:ext uri="{BB962C8B-B14F-4D97-AF65-F5344CB8AC3E}">
        <p14:creationId xmlns:p14="http://schemas.microsoft.com/office/powerpoint/2010/main" val="27245205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Writing JavaScript Code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29616" cy="4467786"/>
          </a:xfrm>
        </p:spPr>
        <p:txBody>
          <a:bodyPr numCol="1" anchor="ctr">
            <a:normAutofit/>
          </a:bodyPr>
          <a:lstStyle/>
          <a:p>
            <a:pPr marL="0" indent="0" algn="l">
              <a:buNone/>
            </a:pPr>
            <a:r>
              <a:rPr lang="en-US" sz="1800" b="0" i="0" u="none" strike="noStrike" baseline="0" dirty="0">
                <a:latin typeface="JansonTextLTStd-Roman"/>
              </a:rPr>
              <a:t>Using an external JavaScript file is a best practice. When you create JavaScript as an external .</a:t>
            </a:r>
            <a:r>
              <a:rPr lang="en-US" sz="1800" b="0" i="0" u="none" strike="noStrike" baseline="0" dirty="0" err="1">
                <a:latin typeface="JansonTextLTStd-Roman"/>
              </a:rPr>
              <a:t>js</a:t>
            </a:r>
            <a:r>
              <a:rPr lang="en-US" sz="1800" b="0" i="0" u="none" strike="noStrike" baseline="0" dirty="0">
                <a:latin typeface="JansonTextLTStd-Roman"/>
              </a:rPr>
              <a:t> file, you reference the file using a script element. If the JavaScript file is needed during the page loading time, place the script element within the </a:t>
            </a:r>
            <a:r>
              <a:rPr lang="en-US" sz="1800" b="1" i="0" u="none" strike="noStrike" baseline="0" dirty="0">
                <a:latin typeface="CourierStd-Bold"/>
              </a:rPr>
              <a:t>head </a:t>
            </a:r>
            <a:r>
              <a:rPr lang="en-US" sz="1800" b="0" i="0" u="none" strike="noStrike" baseline="0" dirty="0">
                <a:latin typeface="JansonTextLTStd-Roman"/>
              </a:rPr>
              <a:t>element of the HTML document. If the JavaScript file is not needed for page loading, place the script element above the closing </a:t>
            </a:r>
            <a:r>
              <a:rPr lang="en-US" sz="1800" b="1" i="0" u="none" strike="noStrike" baseline="0" dirty="0">
                <a:latin typeface="CourierStd-Bold"/>
              </a:rPr>
              <a:t>body </a:t>
            </a:r>
            <a:r>
              <a:rPr lang="en-US" sz="1800" b="0" i="0" u="none" strike="noStrike" baseline="0" dirty="0">
                <a:latin typeface="JansonTextLTStd-Roman"/>
              </a:rPr>
              <a:t>tag on the HTML file. Specify the external .</a:t>
            </a:r>
            <a:r>
              <a:rPr lang="en-US" sz="1800" b="0" i="0" u="none" strike="noStrike" baseline="0" dirty="0" err="1">
                <a:latin typeface="JansonTextLTStd-Roman"/>
              </a:rPr>
              <a:t>js</a:t>
            </a:r>
            <a:r>
              <a:rPr lang="en-US" sz="1800" b="0" i="0" u="none" strike="noStrike" baseline="0" dirty="0">
                <a:latin typeface="JansonTextLTStd-Roman"/>
              </a:rPr>
              <a:t> file as the file source, as shown in the following example:</a:t>
            </a:r>
          </a:p>
          <a:p>
            <a:pPr marL="0" indent="0" algn="l">
              <a:buNone/>
            </a:pPr>
            <a:endParaRPr lang="en-US" sz="1800" b="0" i="0" u="none" strike="noStrike" baseline="0" dirty="0">
              <a:latin typeface="JansonTextLTStd-Roman"/>
            </a:endParaRPr>
          </a:p>
          <a:p>
            <a:pPr marL="594000" lvl="2" indent="0">
              <a:buNone/>
            </a:pPr>
            <a:r>
              <a:rPr lang="en-US" sz="1800" b="1" i="0" u="none" strike="noStrike" baseline="0" dirty="0">
                <a:latin typeface="CourierStd-Bold"/>
              </a:rPr>
              <a:t>&lt;script </a:t>
            </a:r>
            <a:r>
              <a:rPr lang="en-US" sz="1800" b="1" i="0" u="none" strike="noStrike" baseline="0" dirty="0" err="1">
                <a:latin typeface="CourierStd-Bold"/>
              </a:rPr>
              <a:t>src</a:t>
            </a:r>
            <a:r>
              <a:rPr lang="en-US" sz="1800" b="1" i="0" u="none" strike="noStrike" baseline="0" dirty="0">
                <a:latin typeface="CourierStd-Bold"/>
              </a:rPr>
              <a:t>="scripts/myscripts.js"&gt;&lt;/script&gt;</a:t>
            </a:r>
            <a:endParaRPr lang="en-US" sz="1800" dirty="0">
              <a:latin typeface="Lora-Regular"/>
            </a:endParaRPr>
          </a:p>
        </p:txBody>
      </p:sp>
    </p:spTree>
    <p:extLst>
      <p:ext uri="{BB962C8B-B14F-4D97-AF65-F5344CB8AC3E}">
        <p14:creationId xmlns:p14="http://schemas.microsoft.com/office/powerpoint/2010/main" val="1510801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DOM Methods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3892924" cy="4467786"/>
          </a:xfrm>
        </p:spPr>
        <p:txBody>
          <a:bodyPr numCol="1" anchor="ctr">
            <a:normAutofit/>
          </a:bodyPr>
          <a:lstStyle/>
          <a:p>
            <a:pPr marL="0" indent="0" algn="l">
              <a:buNone/>
            </a:pPr>
            <a:r>
              <a:rPr lang="en-US" sz="1800" b="0" i="0" u="none" strike="noStrike" baseline="0" dirty="0">
                <a:latin typeface="JansonTextLTStd-Roman"/>
              </a:rPr>
              <a:t>DOM stands for Document Object Model. Recall that every element on an HTML page is an object. The HTML DOM consists of all the HTML elements, attributes, and text. Together, all of these items are objects on the page. Figure 10–42 shows an example of an HTML DOM tree.</a:t>
            </a:r>
            <a:endParaRPr lang="en-US" sz="1800" dirty="0">
              <a:latin typeface="Lora-Regular"/>
            </a:endParaRPr>
          </a:p>
        </p:txBody>
      </p:sp>
      <p:pic>
        <p:nvPicPr>
          <p:cNvPr id="6" name="Picture 5">
            <a:extLst>
              <a:ext uri="{FF2B5EF4-FFF2-40B4-BE49-F238E27FC236}">
                <a16:creationId xmlns:a16="http://schemas.microsoft.com/office/drawing/2014/main" id="{BDEA7D2A-9331-4E36-8573-A76BDAB8530E}"/>
              </a:ext>
            </a:extLst>
          </p:cNvPr>
          <p:cNvPicPr>
            <a:picLocks noChangeAspect="1"/>
          </p:cNvPicPr>
          <p:nvPr/>
        </p:nvPicPr>
        <p:blipFill>
          <a:blip r:embed="rId2"/>
          <a:stretch>
            <a:fillRect/>
          </a:stretch>
        </p:blipFill>
        <p:spPr>
          <a:xfrm>
            <a:off x="4809958" y="1848130"/>
            <a:ext cx="6800850" cy="4867275"/>
          </a:xfrm>
          <a:prstGeom prst="rect">
            <a:avLst/>
          </a:prstGeom>
        </p:spPr>
      </p:pic>
    </p:spTree>
    <p:extLst>
      <p:ext uri="{BB962C8B-B14F-4D97-AF65-F5344CB8AC3E}">
        <p14:creationId xmlns:p14="http://schemas.microsoft.com/office/powerpoint/2010/main" val="40759744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DOM Methods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ctr">
            <a:normAutofit/>
          </a:bodyPr>
          <a:lstStyle/>
          <a:p>
            <a:pPr marL="0" indent="0" algn="l">
              <a:buNone/>
            </a:pPr>
            <a:r>
              <a:rPr lang="en-US" sz="1800" b="0" i="0" u="none" strike="noStrike" baseline="0" dirty="0">
                <a:latin typeface="JansonTextLTStd-Roman"/>
              </a:rPr>
              <a:t>Each item in the DOM tree is also known as a node. Any of these objects can be accessed using JavaScript DOM methods. Using a DOM method, you can use JavaScript to manipulate an HTML element. One common DOM method is </a:t>
            </a:r>
            <a:r>
              <a:rPr lang="en-US" sz="1800" b="0" i="0" u="none" strike="noStrike" baseline="0" dirty="0" err="1">
                <a:latin typeface="JansonTextLTStd-Roman"/>
              </a:rPr>
              <a:t>getElementById</a:t>
            </a:r>
            <a:r>
              <a:rPr lang="en-US" sz="1800" b="0" i="0" u="none" strike="noStrike" baseline="0" dirty="0">
                <a:latin typeface="JansonTextLTStd-Roman"/>
              </a:rPr>
              <a:t>( ). The following provides an example of the </a:t>
            </a:r>
            <a:r>
              <a:rPr lang="en-US" sz="1800" b="0" i="0" u="none" strike="noStrike" baseline="0" dirty="0" err="1">
                <a:latin typeface="JansonTextLTStd-Roman"/>
              </a:rPr>
              <a:t>getElementById</a:t>
            </a:r>
            <a:r>
              <a:rPr lang="en-US" sz="1800" b="0" i="0" u="none" strike="noStrike" baseline="0" dirty="0">
                <a:latin typeface="JansonTextLTStd-Roman"/>
              </a:rPr>
              <a:t>( ) method:</a:t>
            </a:r>
          </a:p>
          <a:p>
            <a:pPr marL="594000" lvl="2" indent="0">
              <a:buNone/>
            </a:pPr>
            <a:endParaRPr lang="en-US" sz="1800" b="0" i="0" u="none" strike="noStrike" baseline="0" dirty="0">
              <a:latin typeface="JansonTextLTStd-Roman"/>
            </a:endParaRPr>
          </a:p>
          <a:p>
            <a:pPr marL="594000" lvl="2" indent="0">
              <a:buNone/>
            </a:pPr>
            <a:r>
              <a:rPr lang="pt-BR" sz="1800" b="1" i="0" u="none" strike="noStrike" baseline="0" dirty="0">
                <a:latin typeface="CourierStd-Bold"/>
              </a:rPr>
              <a:t>var logo = document.getElementById("ffc-logo");</a:t>
            </a:r>
            <a:endParaRPr lang="en-US" sz="1800" b="0" i="0" u="none" strike="noStrike" baseline="0" dirty="0">
              <a:solidFill>
                <a:srgbClr val="000000"/>
              </a:solidFill>
              <a:latin typeface="FrutigerLTStd-Roman"/>
            </a:endParaRPr>
          </a:p>
        </p:txBody>
      </p:sp>
    </p:spTree>
    <p:extLst>
      <p:ext uri="{BB962C8B-B14F-4D97-AF65-F5344CB8AC3E}">
        <p14:creationId xmlns:p14="http://schemas.microsoft.com/office/powerpoint/2010/main" val="3572817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DOM Methods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t">
            <a:normAutofit/>
          </a:bodyPr>
          <a:lstStyle/>
          <a:p>
            <a:pPr marL="0" indent="0" algn="l">
              <a:buNone/>
            </a:pPr>
            <a:endParaRPr lang="en-US" sz="1800" b="0" i="0" u="none" strike="noStrike" baseline="0" dirty="0">
              <a:latin typeface="JansonTextLTStd-Roman"/>
            </a:endParaRPr>
          </a:p>
          <a:p>
            <a:pPr marL="0" indent="0" algn="l">
              <a:buNone/>
            </a:pPr>
            <a:r>
              <a:rPr lang="en-US" sz="1800" b="0" i="0" u="none" strike="noStrike" baseline="0" dirty="0">
                <a:latin typeface="JansonTextLTStd-Roman"/>
              </a:rPr>
              <a:t>In this statement, the logo variable is assigned to document. </a:t>
            </a:r>
            <a:r>
              <a:rPr lang="en-US" sz="1800" b="0" i="0" u="none" strike="noStrike" baseline="0" dirty="0" err="1">
                <a:latin typeface="JansonTextLTStd-Roman"/>
              </a:rPr>
              <a:t>getElementById</a:t>
            </a:r>
            <a:r>
              <a:rPr lang="en-US" sz="1800" b="0" i="0" u="none" strike="noStrike" baseline="0" dirty="0">
                <a:latin typeface="JansonTextLTStd-Roman"/>
              </a:rPr>
              <a:t>(“</a:t>
            </a:r>
            <a:r>
              <a:rPr lang="en-US" sz="1800" b="0" i="0" u="none" strike="noStrike" baseline="0" dirty="0" err="1">
                <a:latin typeface="JansonTextLTStd-Roman"/>
              </a:rPr>
              <a:t>ffc</a:t>
            </a:r>
            <a:r>
              <a:rPr lang="en-US" sz="1800" b="0" i="0" u="none" strike="noStrike" baseline="0" dirty="0">
                <a:latin typeface="JansonTextLTStd-Roman"/>
              </a:rPr>
              <a:t>-logo”). The document is the object (the webpage) and </a:t>
            </a:r>
            <a:r>
              <a:rPr lang="en-US" sz="1800" b="0" i="0" u="none" strike="noStrike" baseline="0" dirty="0" err="1">
                <a:latin typeface="JansonTextLTStd-Roman"/>
              </a:rPr>
              <a:t>getElementById</a:t>
            </a:r>
            <a:r>
              <a:rPr lang="en-US" sz="1800" b="0" i="0" u="none" strike="noStrike" baseline="0" dirty="0">
                <a:latin typeface="JansonTextLTStd-Roman"/>
              </a:rPr>
              <a:t>( ) is the method. The (“</a:t>
            </a:r>
            <a:r>
              <a:rPr lang="en-US" sz="1800" b="0" i="0" u="none" strike="noStrike" baseline="0" dirty="0" err="1">
                <a:latin typeface="JansonTextLTStd-Roman"/>
              </a:rPr>
              <a:t>ffc</a:t>
            </a:r>
            <a:r>
              <a:rPr lang="en-US" sz="1800" b="0" i="0" u="none" strike="noStrike" baseline="0" dirty="0">
                <a:latin typeface="JansonTextLTStd-Roman"/>
              </a:rPr>
              <a:t>-logo”) is the id attribute of the HTML element. The contents of this element are then held within the variable. Table 10–4 lists other common DOM methods.</a:t>
            </a:r>
            <a:endParaRPr lang="en-US" sz="1800" dirty="0">
              <a:latin typeface="Lora-Regular"/>
            </a:endParaRPr>
          </a:p>
        </p:txBody>
      </p:sp>
      <p:pic>
        <p:nvPicPr>
          <p:cNvPr id="5" name="Picture 4">
            <a:extLst>
              <a:ext uri="{FF2B5EF4-FFF2-40B4-BE49-F238E27FC236}">
                <a16:creationId xmlns:a16="http://schemas.microsoft.com/office/drawing/2014/main" id="{D5915F92-1F63-45B8-8B9D-7DF0C58B63D1}"/>
              </a:ext>
            </a:extLst>
          </p:cNvPr>
          <p:cNvPicPr>
            <a:picLocks noChangeAspect="1"/>
          </p:cNvPicPr>
          <p:nvPr/>
        </p:nvPicPr>
        <p:blipFill>
          <a:blip r:embed="rId2"/>
          <a:stretch>
            <a:fillRect/>
          </a:stretch>
        </p:blipFill>
        <p:spPr>
          <a:xfrm>
            <a:off x="2728912" y="3838575"/>
            <a:ext cx="6734175" cy="1905000"/>
          </a:xfrm>
          <a:prstGeom prst="rect">
            <a:avLst/>
          </a:prstGeom>
        </p:spPr>
      </p:pic>
    </p:spTree>
    <p:extLst>
      <p:ext uri="{BB962C8B-B14F-4D97-AF65-F5344CB8AC3E}">
        <p14:creationId xmlns:p14="http://schemas.microsoft.com/office/powerpoint/2010/main" val="1816065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C54E-010F-411C-904E-076E27835FC0}"/>
              </a:ext>
            </a:extLst>
          </p:cNvPr>
          <p:cNvSpPr>
            <a:spLocks noGrp="1"/>
          </p:cNvSpPr>
          <p:nvPr>
            <p:ph type="title"/>
          </p:nvPr>
        </p:nvSpPr>
        <p:spPr/>
        <p:txBody>
          <a:bodyPr/>
          <a:lstStyle/>
          <a:p>
            <a:r>
              <a:rPr lang="en-US" dirty="0"/>
              <a:t>Roadmap</a:t>
            </a:r>
          </a:p>
        </p:txBody>
      </p:sp>
      <p:pic>
        <p:nvPicPr>
          <p:cNvPr id="5" name="Picture 4">
            <a:extLst>
              <a:ext uri="{FF2B5EF4-FFF2-40B4-BE49-F238E27FC236}">
                <a16:creationId xmlns:a16="http://schemas.microsoft.com/office/drawing/2014/main" id="{BE492809-CA09-45B6-A0E3-AC0313F36ECE}"/>
              </a:ext>
            </a:extLst>
          </p:cNvPr>
          <p:cNvPicPr>
            <a:picLocks noChangeAspect="1"/>
          </p:cNvPicPr>
          <p:nvPr/>
        </p:nvPicPr>
        <p:blipFill>
          <a:blip r:embed="rId2"/>
          <a:stretch>
            <a:fillRect/>
          </a:stretch>
        </p:blipFill>
        <p:spPr>
          <a:xfrm>
            <a:off x="1624012" y="1943100"/>
            <a:ext cx="8943975" cy="4914900"/>
          </a:xfrm>
          <a:prstGeom prst="rect">
            <a:avLst/>
          </a:prstGeom>
        </p:spPr>
      </p:pic>
    </p:spTree>
    <p:extLst>
      <p:ext uri="{BB962C8B-B14F-4D97-AF65-F5344CB8AC3E}">
        <p14:creationId xmlns:p14="http://schemas.microsoft.com/office/powerpoint/2010/main" val="1021197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DOM Methods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b">
            <a:normAutofit/>
          </a:bodyPr>
          <a:lstStyle/>
          <a:p>
            <a:pPr marL="0" indent="0" algn="l">
              <a:buNone/>
            </a:pPr>
            <a:r>
              <a:rPr lang="en-US" sz="1800" b="0" i="0" u="none" strike="noStrike" baseline="0" dirty="0">
                <a:latin typeface="JansonTextLTStd-Roman"/>
              </a:rPr>
              <a:t>The </a:t>
            </a:r>
            <a:r>
              <a:rPr lang="en-US" sz="1800" b="0" i="0" u="none" strike="noStrike" baseline="0" dirty="0" err="1">
                <a:latin typeface="JansonTextLTStd-Roman"/>
              </a:rPr>
              <a:t>addEventListener</a:t>
            </a:r>
            <a:r>
              <a:rPr lang="en-US" sz="1800" b="0" i="0" u="none" strike="noStrike" baseline="0" dirty="0">
                <a:latin typeface="JansonTextLTStd-Roman"/>
              </a:rPr>
              <a:t>( ) method is commonly used to “listen” for a specific event and then call a function. The following is an example of the </a:t>
            </a:r>
            <a:r>
              <a:rPr lang="en-US" sz="1800" b="0" i="0" u="none" strike="noStrike" baseline="0" dirty="0" err="1">
                <a:latin typeface="JansonTextLTStd-Roman"/>
              </a:rPr>
              <a:t>addEventListener</a:t>
            </a:r>
            <a:r>
              <a:rPr lang="en-US" sz="1800" b="0" i="0" u="none" strike="noStrike" baseline="0" dirty="0">
                <a:latin typeface="JansonTextLTStd-Roman"/>
              </a:rPr>
              <a:t>( ) method:</a:t>
            </a:r>
          </a:p>
          <a:p>
            <a:pPr marL="0" indent="0" algn="l">
              <a:buNone/>
            </a:pPr>
            <a:endParaRPr lang="en-US" sz="1800" b="0" i="0" u="none" strike="noStrike" baseline="0" dirty="0">
              <a:latin typeface="JansonTextLTStd-Roman"/>
            </a:endParaRPr>
          </a:p>
          <a:p>
            <a:pPr marL="594000" lvl="2" indent="0">
              <a:buNone/>
            </a:pPr>
            <a:r>
              <a:rPr lang="en-US" sz="1800" b="1" i="0" u="none" strike="noStrike" baseline="0" dirty="0" err="1">
                <a:latin typeface="CourierStd-Bold"/>
              </a:rPr>
              <a:t>window.addEventListener</a:t>
            </a:r>
            <a:r>
              <a:rPr lang="en-US" sz="1800" b="1" i="0" u="none" strike="noStrike" baseline="0" dirty="0">
                <a:latin typeface="CourierStd-Bold"/>
              </a:rPr>
              <a:t>("load", </a:t>
            </a:r>
            <a:r>
              <a:rPr lang="en-US" sz="1800" b="1" i="0" u="none" strike="noStrike" baseline="0" dirty="0" err="1">
                <a:latin typeface="CourierStd-Bold"/>
              </a:rPr>
              <a:t>runPage</a:t>
            </a:r>
            <a:r>
              <a:rPr lang="en-US" sz="1800" b="1" i="0" u="none" strike="noStrike" baseline="0" dirty="0">
                <a:latin typeface="CourierStd-Bold"/>
              </a:rPr>
              <a:t>, false);</a:t>
            </a:r>
          </a:p>
          <a:p>
            <a:pPr marL="594000" lvl="2" indent="0">
              <a:buNone/>
            </a:pPr>
            <a:endParaRPr lang="en-US" sz="1800" b="1" i="0" u="none" strike="noStrike" baseline="0" dirty="0">
              <a:latin typeface="CourierStd-Bold"/>
            </a:endParaRPr>
          </a:p>
          <a:p>
            <a:pPr marL="0" indent="0" algn="l">
              <a:buNone/>
            </a:pPr>
            <a:r>
              <a:rPr lang="en-US" sz="1800" b="0" i="0" u="none" strike="noStrike" baseline="0" dirty="0">
                <a:latin typeface="JansonTextLTStd-Roman"/>
              </a:rPr>
              <a:t>In this example, the </a:t>
            </a:r>
            <a:r>
              <a:rPr lang="en-US" sz="1800" b="0" i="0" u="none" strike="noStrike" baseline="0" dirty="0" err="1">
                <a:latin typeface="JansonTextLTStd-Roman"/>
              </a:rPr>
              <a:t>addEventListener</a:t>
            </a:r>
            <a:r>
              <a:rPr lang="en-US" sz="1800" b="0" i="0" u="none" strike="noStrike" baseline="0" dirty="0">
                <a:latin typeface="JansonTextLTStd-Roman"/>
              </a:rPr>
              <a:t>( ) method is attached to the window object. When the window loads (load being the event), the </a:t>
            </a:r>
            <a:r>
              <a:rPr lang="en-US" sz="1800" b="0" i="0" u="none" strike="noStrike" baseline="0" dirty="0" err="1">
                <a:latin typeface="JansonTextLTStd-Roman"/>
              </a:rPr>
              <a:t>runPage</a:t>
            </a:r>
            <a:r>
              <a:rPr lang="en-US" sz="1800" b="0" i="0" u="none" strike="noStrike" baseline="0" dirty="0">
                <a:latin typeface="JansonTextLTStd-Roman"/>
              </a:rPr>
              <a:t> function is called.</a:t>
            </a:r>
            <a:endParaRPr lang="en-US" sz="1800" dirty="0">
              <a:latin typeface="Lora-Regular"/>
            </a:endParaRPr>
          </a:p>
        </p:txBody>
      </p:sp>
      <p:pic>
        <p:nvPicPr>
          <p:cNvPr id="5" name="Picture 4">
            <a:extLst>
              <a:ext uri="{FF2B5EF4-FFF2-40B4-BE49-F238E27FC236}">
                <a16:creationId xmlns:a16="http://schemas.microsoft.com/office/drawing/2014/main" id="{D5915F92-1F63-45B8-8B9D-7DF0C58B63D1}"/>
              </a:ext>
            </a:extLst>
          </p:cNvPr>
          <p:cNvPicPr>
            <a:picLocks noChangeAspect="1"/>
          </p:cNvPicPr>
          <p:nvPr/>
        </p:nvPicPr>
        <p:blipFill>
          <a:blip r:embed="rId2"/>
          <a:stretch>
            <a:fillRect/>
          </a:stretch>
        </p:blipFill>
        <p:spPr>
          <a:xfrm>
            <a:off x="2728912" y="1929093"/>
            <a:ext cx="6734175" cy="1905000"/>
          </a:xfrm>
          <a:prstGeom prst="rect">
            <a:avLst/>
          </a:prstGeom>
        </p:spPr>
      </p:pic>
    </p:spTree>
    <p:extLst>
      <p:ext uri="{BB962C8B-B14F-4D97-AF65-F5344CB8AC3E}">
        <p14:creationId xmlns:p14="http://schemas.microsoft.com/office/powerpoint/2010/main" val="1249279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Using if/else Statements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ctr">
            <a:normAutofit/>
          </a:bodyPr>
          <a:lstStyle/>
          <a:p>
            <a:pPr marL="0" indent="0" algn="l">
              <a:buNone/>
            </a:pPr>
            <a:r>
              <a:rPr lang="en-US" sz="1800" b="0" i="0" u="none" strike="noStrike" baseline="0" dirty="0">
                <a:latin typeface="JansonTextLTStd-Roman"/>
              </a:rPr>
              <a:t>One common JavaScript statement used within a function is the if/else statement. An if/else statement assesses a specified condition. If the condition is true, then a specific block of code is executed. If the condition is false, a different block of code is executed. Consider the following analogy. If I have a text editor (condition is true), I can create a JavaScript file. If I do not have a text editor (condition is false), I cannot create a JavaScript file. The following is an example of an if/else JavaScript statement, used within a function.</a:t>
            </a:r>
          </a:p>
          <a:p>
            <a:pPr marL="1296000" lvl="4" indent="0">
              <a:buNone/>
            </a:pPr>
            <a:r>
              <a:rPr lang="en-US" sz="1500" b="1" i="0" u="none" strike="noStrike" baseline="0" dirty="0">
                <a:latin typeface="CourierStd-Bold"/>
              </a:rPr>
              <a:t>function day() {</a:t>
            </a:r>
          </a:p>
          <a:p>
            <a:pPr marL="1594000" lvl="5" indent="0">
              <a:buNone/>
            </a:pPr>
            <a:r>
              <a:rPr lang="en-US" sz="1500" b="1" i="0" u="none" strike="noStrike" baseline="0" dirty="0">
                <a:latin typeface="CourierStd-Bold"/>
              </a:rPr>
              <a:t>var day = </a:t>
            </a:r>
            <a:r>
              <a:rPr lang="en-US" sz="1500" b="1" i="0" u="none" strike="noStrike" baseline="0" dirty="0" err="1">
                <a:latin typeface="CourierStd-Bold"/>
              </a:rPr>
              <a:t>document.getElementById</a:t>
            </a:r>
            <a:r>
              <a:rPr lang="en-US" sz="1500" b="1" i="0" u="none" strike="noStrike" baseline="0" dirty="0">
                <a:latin typeface="CourierStd-Bold"/>
              </a:rPr>
              <a:t>("date");</a:t>
            </a:r>
          </a:p>
          <a:p>
            <a:pPr marL="1594000" lvl="5" indent="0">
              <a:buNone/>
            </a:pPr>
            <a:r>
              <a:rPr lang="en-US" sz="1500" b="1" i="0" u="none" strike="noStrike" baseline="0" dirty="0">
                <a:latin typeface="CourierStd-Bold"/>
              </a:rPr>
              <a:t>if (day === "Saturday") {</a:t>
            </a:r>
          </a:p>
          <a:p>
            <a:pPr marL="1894000" lvl="6" indent="0">
              <a:buNone/>
            </a:pPr>
            <a:r>
              <a:rPr lang="en-US" sz="1500" b="1" i="0" u="none" strike="noStrike" baseline="0" dirty="0" err="1">
                <a:latin typeface="CourierStd-Bold"/>
              </a:rPr>
              <a:t>document.write</a:t>
            </a:r>
            <a:r>
              <a:rPr lang="en-US" sz="1500" b="1" i="0" u="none" strike="noStrike" baseline="0" dirty="0">
                <a:latin typeface="CourierStd-Bold"/>
              </a:rPr>
              <a:t>("I love Saturdays");</a:t>
            </a:r>
          </a:p>
          <a:p>
            <a:pPr marL="1594000" lvl="5" indent="0">
              <a:buNone/>
            </a:pPr>
            <a:r>
              <a:rPr lang="en-US" sz="1500" b="1" i="0" u="none" strike="noStrike" baseline="0" dirty="0">
                <a:latin typeface="CourierStd-Bold"/>
              </a:rPr>
              <a:t>} else {</a:t>
            </a:r>
          </a:p>
          <a:p>
            <a:pPr marL="1894000" lvl="6" indent="0">
              <a:buNone/>
            </a:pPr>
            <a:r>
              <a:rPr lang="en-US" sz="1500" b="1" i="0" u="none" strike="noStrike" baseline="0" dirty="0" err="1">
                <a:latin typeface="CourierStd-Bold"/>
              </a:rPr>
              <a:t>document.write</a:t>
            </a:r>
            <a:r>
              <a:rPr lang="en-US" sz="1500" b="1" i="0" u="none" strike="noStrike" baseline="0" dirty="0">
                <a:latin typeface="CourierStd-Bold"/>
              </a:rPr>
              <a:t>("I wish it was Saturday");</a:t>
            </a:r>
          </a:p>
          <a:p>
            <a:pPr marL="1594000" lvl="5" indent="0">
              <a:buNone/>
            </a:pPr>
            <a:r>
              <a:rPr lang="en-US" sz="1500" b="1" i="0" u="none" strike="noStrike" baseline="0" dirty="0">
                <a:latin typeface="CourierStd-Bold"/>
              </a:rPr>
              <a:t>}</a:t>
            </a:r>
          </a:p>
          <a:p>
            <a:pPr marL="1296000" lvl="4" indent="0">
              <a:buNone/>
            </a:pPr>
            <a:r>
              <a:rPr lang="en-US" sz="1500" b="1" i="0" u="none" strike="noStrike" baseline="0" dirty="0">
                <a:latin typeface="CourierStd-Bold"/>
              </a:rPr>
              <a:t>}</a:t>
            </a:r>
            <a:endParaRPr lang="en-US" sz="1800" dirty="0">
              <a:latin typeface="Lora-Regular"/>
            </a:endParaRPr>
          </a:p>
        </p:txBody>
      </p:sp>
    </p:spTree>
    <p:extLst>
      <p:ext uri="{BB962C8B-B14F-4D97-AF65-F5344CB8AC3E}">
        <p14:creationId xmlns:p14="http://schemas.microsoft.com/office/powerpoint/2010/main" val="2405832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Using if/else Statements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ctr">
            <a:normAutofit/>
          </a:bodyPr>
          <a:lstStyle/>
          <a:p>
            <a:pPr marL="1296000" lvl="4" indent="0">
              <a:buNone/>
            </a:pPr>
            <a:r>
              <a:rPr lang="en-US" sz="1500" b="1" i="0" u="none" strike="noStrike" baseline="0" dirty="0">
                <a:latin typeface="CourierStd-Bold"/>
              </a:rPr>
              <a:t>function day() {</a:t>
            </a:r>
          </a:p>
          <a:p>
            <a:pPr marL="1594000" lvl="5" indent="0">
              <a:buNone/>
            </a:pPr>
            <a:r>
              <a:rPr lang="en-US" sz="1500" b="1" i="0" u="none" strike="noStrike" baseline="0" dirty="0">
                <a:latin typeface="CourierStd-Bold"/>
              </a:rPr>
              <a:t>var day = </a:t>
            </a:r>
            <a:r>
              <a:rPr lang="en-US" sz="1500" b="1" i="0" u="none" strike="noStrike" baseline="0" dirty="0" err="1">
                <a:latin typeface="CourierStd-Bold"/>
              </a:rPr>
              <a:t>document.getElementById</a:t>
            </a:r>
            <a:r>
              <a:rPr lang="en-US" sz="1500" b="1" i="0" u="none" strike="noStrike" baseline="0" dirty="0">
                <a:latin typeface="CourierStd-Bold"/>
              </a:rPr>
              <a:t>("date");</a:t>
            </a:r>
          </a:p>
          <a:p>
            <a:pPr marL="1594000" lvl="5" indent="0">
              <a:buNone/>
            </a:pPr>
            <a:r>
              <a:rPr lang="en-US" sz="1500" b="1" i="0" u="none" strike="noStrike" baseline="0" dirty="0">
                <a:latin typeface="CourierStd-Bold"/>
              </a:rPr>
              <a:t>if (day === "Saturday") {</a:t>
            </a:r>
          </a:p>
          <a:p>
            <a:pPr marL="1894000" lvl="6" indent="0">
              <a:buNone/>
            </a:pPr>
            <a:r>
              <a:rPr lang="en-US" sz="1500" b="1" i="0" u="none" strike="noStrike" baseline="0" dirty="0" err="1">
                <a:latin typeface="CourierStd-Bold"/>
              </a:rPr>
              <a:t>document.write</a:t>
            </a:r>
            <a:r>
              <a:rPr lang="en-US" sz="1500" b="1" i="0" u="none" strike="noStrike" baseline="0" dirty="0">
                <a:latin typeface="CourierStd-Bold"/>
              </a:rPr>
              <a:t>("I love Saturdays");</a:t>
            </a:r>
          </a:p>
          <a:p>
            <a:pPr marL="1594000" lvl="5" indent="0">
              <a:buNone/>
            </a:pPr>
            <a:r>
              <a:rPr lang="en-US" sz="1500" b="1" i="0" u="none" strike="noStrike" baseline="0" dirty="0">
                <a:latin typeface="CourierStd-Bold"/>
              </a:rPr>
              <a:t>} else {</a:t>
            </a:r>
          </a:p>
          <a:p>
            <a:pPr marL="1894000" lvl="6" indent="0">
              <a:buNone/>
            </a:pPr>
            <a:r>
              <a:rPr lang="en-US" sz="1500" b="1" i="0" u="none" strike="noStrike" baseline="0" dirty="0" err="1">
                <a:latin typeface="CourierStd-Bold"/>
              </a:rPr>
              <a:t>document.write</a:t>
            </a:r>
            <a:r>
              <a:rPr lang="en-US" sz="1500" b="1" i="0" u="none" strike="noStrike" baseline="0" dirty="0">
                <a:latin typeface="CourierStd-Bold"/>
              </a:rPr>
              <a:t>("I wish it was Saturday");</a:t>
            </a:r>
          </a:p>
          <a:p>
            <a:pPr marL="1594000" lvl="5" indent="0">
              <a:buNone/>
            </a:pPr>
            <a:r>
              <a:rPr lang="en-US" sz="1500" b="1" i="0" u="none" strike="noStrike" baseline="0" dirty="0">
                <a:latin typeface="CourierStd-Bold"/>
              </a:rPr>
              <a:t>}</a:t>
            </a:r>
          </a:p>
          <a:p>
            <a:pPr marL="1296000" lvl="4" indent="0">
              <a:buNone/>
            </a:pPr>
            <a:r>
              <a:rPr lang="en-US" sz="1500" b="1" i="0" u="none" strike="noStrike" baseline="0" dirty="0">
                <a:latin typeface="CourierStd-Bold"/>
              </a:rPr>
              <a:t>}</a:t>
            </a:r>
          </a:p>
          <a:p>
            <a:pPr marL="0" indent="0" algn="l">
              <a:buNone/>
            </a:pPr>
            <a:r>
              <a:rPr lang="en-US" sz="1800" b="0" i="0" u="none" strike="noStrike" baseline="0" dirty="0">
                <a:latin typeface="JansonTextLTStd-Roman"/>
              </a:rPr>
              <a:t>In this example, a function named day is created. It consists of a variable named day that is assigned to the date id attribute on the document. The if condition tests to see if the day is Saturday. The use of the three equal signs (===) is a strict equal that compares the value and the data type to ensure both match. If the condition is true, the text, I love Saturdays, is written on the document. If the condition is false, the text, I wish it was Saturday is written on the document.</a:t>
            </a:r>
            <a:endParaRPr lang="en-US" sz="1800" dirty="0">
              <a:latin typeface="Lora-Regular"/>
            </a:endParaRPr>
          </a:p>
        </p:txBody>
      </p:sp>
    </p:spTree>
    <p:extLst>
      <p:ext uri="{BB962C8B-B14F-4D97-AF65-F5344CB8AC3E}">
        <p14:creationId xmlns:p14="http://schemas.microsoft.com/office/powerpoint/2010/main" val="558233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jQuery</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ctr">
            <a:normAutofit/>
          </a:bodyPr>
          <a:lstStyle/>
          <a:p>
            <a:pPr marL="0" indent="0" algn="l">
              <a:buNone/>
            </a:pPr>
            <a:r>
              <a:rPr lang="en-US" sz="1800" b="0" i="0" u="none" strike="noStrike" baseline="0" dirty="0">
                <a:latin typeface="JansonTextLTStd-Roman"/>
              </a:rPr>
              <a:t>A developer often needs to use the same code for a project. In this case, it is ideal to group sets of code into a library. One commonly used library is jQuery, a JavaScript library that can significantly reduce the amount of code (and time) needed to complete a web project. For more information about jQuery, visit jquery.com or w3schools.com/</a:t>
            </a:r>
            <a:r>
              <a:rPr lang="en-US" sz="1800" b="0" i="0" u="none" strike="noStrike" baseline="0" dirty="0" err="1">
                <a:latin typeface="JansonTextLTStd-Roman"/>
              </a:rPr>
              <a:t>jquery</a:t>
            </a:r>
            <a:r>
              <a:rPr lang="en-US" sz="1800" b="0" i="0" u="none" strike="noStrike" baseline="0" dirty="0">
                <a:latin typeface="JansonTextLTStd-Roman"/>
              </a:rPr>
              <a:t>. </a:t>
            </a:r>
          </a:p>
          <a:p>
            <a:pPr marL="0" indent="0" algn="l">
              <a:buNone/>
            </a:pPr>
            <a:r>
              <a:rPr lang="en-US" sz="1800" b="0" i="0" u="none" strike="noStrike" baseline="0" dirty="0">
                <a:latin typeface="JansonTextLTStd-Roman"/>
              </a:rPr>
              <a:t>You have already created the hamburger icon for the mobile viewport. Now use JavaScript to make the hamburger icon functional. Create a JavaScript file and write a JavaScript function that toggles the navigation menu on and off when the hamburger icon is selected.</a:t>
            </a:r>
            <a:endParaRPr lang="en-US" sz="1800" dirty="0">
              <a:latin typeface="Lora-Regular"/>
            </a:endParaRPr>
          </a:p>
        </p:txBody>
      </p:sp>
    </p:spTree>
    <p:extLst>
      <p:ext uri="{BB962C8B-B14F-4D97-AF65-F5344CB8AC3E}">
        <p14:creationId xmlns:p14="http://schemas.microsoft.com/office/powerpoint/2010/main" val="2605032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JavaScript File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29616" cy="4467786"/>
          </a:xfrm>
        </p:spPr>
        <p:txBody>
          <a:bodyPr numCol="1" anchor="ctr">
            <a:normAutofit/>
          </a:bodyPr>
          <a:lstStyle/>
          <a:p>
            <a:pPr marL="0" indent="0" algn="l">
              <a:buNone/>
            </a:pPr>
            <a:r>
              <a:rPr lang="en-US" sz="1800" b="0" i="0" u="none" strike="noStrike" baseline="0" dirty="0">
                <a:solidFill>
                  <a:srgbClr val="000000"/>
                </a:solidFill>
                <a:latin typeface="JansonTextLTStd-Roman"/>
              </a:rPr>
              <a:t>Create a JavaScript file to write your JavaScript code and then add a script element with the JavaScript source file to all of the webpages. </a:t>
            </a:r>
            <a:r>
              <a:rPr lang="en-US" sz="1800" b="1" i="1" u="none" strike="noStrike" baseline="0" dirty="0">
                <a:solidFill>
                  <a:srgbClr val="000000"/>
                </a:solidFill>
                <a:latin typeface="JansonTextLTStd-BoldItalic"/>
              </a:rPr>
              <a:t>Why? </a:t>
            </a:r>
            <a:r>
              <a:rPr lang="en-US" sz="1800" b="0" i="1" u="none" strike="noStrike" baseline="0" dirty="0">
                <a:solidFill>
                  <a:srgbClr val="000000"/>
                </a:solidFill>
                <a:latin typeface="JansonTextLTStd-Italic"/>
              </a:rPr>
              <a:t>The HTML files need to know the location of the JavaScript file in order to use it. </a:t>
            </a:r>
            <a:r>
              <a:rPr lang="en-US" sz="1800" b="0" i="0" u="none" strike="noStrike" baseline="0" dirty="0">
                <a:solidFill>
                  <a:srgbClr val="000000"/>
                </a:solidFill>
                <a:latin typeface="JansonTextLTStd-Roman"/>
              </a:rPr>
              <a:t>Once you have created the JavaScript file, add a comment to the page. The following steps create a JavaScript file and add a script element to all of the HTML webpages.</a:t>
            </a:r>
          </a:p>
          <a:p>
            <a:pPr algn="l">
              <a:buFont typeface="Wingdings" panose="05000000000000000000" pitchFamily="2" charset="2"/>
              <a:buChar char="Ø"/>
            </a:pPr>
            <a:endParaRPr lang="en-US" sz="1800" b="0" i="0" u="none" strike="noStrike" baseline="0" dirty="0">
              <a:solidFill>
                <a:srgbClr val="FFFFFF"/>
              </a:solidFill>
              <a:latin typeface="FrutigerLTStd-Black"/>
            </a:endParaRPr>
          </a:p>
          <a:p>
            <a:pPr algn="l">
              <a:buFont typeface="Wingdings" panose="05000000000000000000" pitchFamily="2" charset="2"/>
              <a:buChar char="Ø"/>
            </a:pPr>
            <a:r>
              <a:rPr lang="en-US" sz="1800" b="0" i="0" u="none" strike="noStrike" baseline="0" dirty="0">
                <a:solidFill>
                  <a:srgbClr val="000000"/>
                </a:solidFill>
                <a:latin typeface="FrutigerLTStd-Roman"/>
              </a:rPr>
              <a:t>Open your text editor, tap or click File on the menu bar, and then tap or click New if you need to open a new blank document.</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File on the menu bar and then tap or click Save As to display the Save As dialog box.</a:t>
            </a:r>
          </a:p>
          <a:p>
            <a:pPr algn="l">
              <a:buFont typeface="Wingdings" panose="05000000000000000000" pitchFamily="2" charset="2"/>
              <a:buChar char="Ø"/>
            </a:pPr>
            <a:r>
              <a:rPr lang="en-US" sz="1800" b="0" i="0" u="none" strike="noStrike" baseline="0" dirty="0">
                <a:solidFill>
                  <a:srgbClr val="000000"/>
                </a:solidFill>
                <a:latin typeface="FrutigerLTStd-Roman"/>
              </a:rPr>
              <a:t>Navigate to your fitness/scripts folder, and then double-tap or double-click the scripts folder to open it.</a:t>
            </a:r>
          </a:p>
          <a:p>
            <a:pPr algn="l">
              <a:buFont typeface="Wingdings" panose="05000000000000000000" pitchFamily="2" charset="2"/>
              <a:buChar char="Ø"/>
            </a:pPr>
            <a:r>
              <a:rPr lang="en-US" sz="1800" b="0" i="0" u="none" strike="noStrike" baseline="0" dirty="0">
                <a:solidFill>
                  <a:srgbClr val="000000"/>
                </a:solidFill>
                <a:latin typeface="FrutigerLTStd-Roman"/>
              </a:rPr>
              <a:t>In the File name box, type </a:t>
            </a:r>
            <a:r>
              <a:rPr lang="en-US" sz="1800" b="1" i="0" u="none" strike="noStrike" baseline="0" dirty="0">
                <a:solidFill>
                  <a:srgbClr val="000000"/>
                </a:solidFill>
                <a:latin typeface="CourierStd-Bold"/>
              </a:rPr>
              <a:t>script </a:t>
            </a:r>
            <a:r>
              <a:rPr lang="en-US" sz="1800" b="0" i="0" u="none" strike="noStrike" baseline="0" dirty="0">
                <a:solidFill>
                  <a:srgbClr val="000000"/>
                </a:solidFill>
                <a:latin typeface="FrutigerLTStd-Roman"/>
              </a:rPr>
              <a:t>to name the file.</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the Save as type button, and then tap or click JavaScript (.</a:t>
            </a:r>
            <a:r>
              <a:rPr lang="en-US" sz="1800" b="0" i="0" u="none" strike="noStrike" baseline="0" dirty="0" err="1">
                <a:solidFill>
                  <a:srgbClr val="000000"/>
                </a:solidFill>
                <a:latin typeface="FrutigerLTStd-Roman"/>
              </a:rPr>
              <a:t>js</a:t>
            </a:r>
            <a:r>
              <a:rPr lang="en-US" sz="1800" b="0" i="0" u="none" strike="noStrike" baseline="0" dirty="0">
                <a:solidFill>
                  <a:srgbClr val="000000"/>
                </a:solidFill>
                <a:latin typeface="FrutigerLTStd-Roman"/>
              </a:rPr>
              <a:t>) to select the file format.</a:t>
            </a:r>
          </a:p>
          <a:p>
            <a:pPr algn="l">
              <a:buFont typeface="Wingdings" panose="05000000000000000000" pitchFamily="2" charset="2"/>
              <a:buChar char="Ø"/>
            </a:pPr>
            <a:r>
              <a:rPr lang="en-US" sz="1800" b="0" i="0" u="none" strike="noStrike" baseline="0" dirty="0">
                <a:solidFill>
                  <a:srgbClr val="000000"/>
                </a:solidFill>
                <a:latin typeface="FrutigerLTStd-Roman"/>
              </a:rPr>
              <a:t>Click the Save button to save the new file.</a:t>
            </a:r>
            <a:endParaRPr lang="en-US" sz="1800" dirty="0">
              <a:latin typeface="Lora-Regular"/>
            </a:endParaRPr>
          </a:p>
        </p:txBody>
      </p:sp>
    </p:spTree>
    <p:extLst>
      <p:ext uri="{BB962C8B-B14F-4D97-AF65-F5344CB8AC3E}">
        <p14:creationId xmlns:p14="http://schemas.microsoft.com/office/powerpoint/2010/main" val="2336112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JavaScript File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5264524" cy="4467786"/>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On Line 1 of the script.js file,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start a new comment.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Line 2, increase the indent, and then type </a:t>
            </a:r>
            <a:r>
              <a:rPr lang="en-US" sz="1800" b="1" i="0" u="none" strike="noStrike" baseline="0" dirty="0">
                <a:solidFill>
                  <a:srgbClr val="000000"/>
                </a:solidFill>
                <a:latin typeface="CourierStd-Bold"/>
              </a:rPr>
              <a:t>Student Name: </a:t>
            </a:r>
            <a:r>
              <a:rPr lang="en-US" sz="1800" b="0" i="0" u="none" strike="noStrike" baseline="0" dirty="0">
                <a:solidFill>
                  <a:srgbClr val="000000"/>
                </a:solidFill>
                <a:latin typeface="FrutigerLTStd-Roman"/>
              </a:rPr>
              <a:t>and add your name.</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Line 3, and then type </a:t>
            </a:r>
            <a:r>
              <a:rPr lang="en-US" sz="1800" b="1" i="0" u="none" strike="noStrike" baseline="0" dirty="0">
                <a:solidFill>
                  <a:srgbClr val="000000"/>
                </a:solidFill>
                <a:latin typeface="CourierStd-Bold"/>
              </a:rPr>
              <a:t>File Name: script.js </a:t>
            </a:r>
            <a:r>
              <a:rPr lang="en-US" sz="1800" b="0" i="0" u="none" strike="noStrike" baseline="0" dirty="0">
                <a:solidFill>
                  <a:srgbClr val="000000"/>
                </a:solidFill>
                <a:latin typeface="FrutigerLTStd-Roman"/>
              </a:rPr>
              <a:t>to add the file name.</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Line 4, type </a:t>
            </a:r>
            <a:r>
              <a:rPr lang="en-US" sz="1800" b="1" i="0" u="none" strike="noStrike" baseline="0" dirty="0">
                <a:solidFill>
                  <a:srgbClr val="000000"/>
                </a:solidFill>
                <a:latin typeface="CourierStd-Bold"/>
              </a:rPr>
              <a:t>Date: </a:t>
            </a:r>
            <a:r>
              <a:rPr lang="en-US" sz="1800" b="0" i="0" u="none" strike="noStrike" baseline="0" dirty="0">
                <a:solidFill>
                  <a:srgbClr val="000000"/>
                </a:solidFill>
                <a:latin typeface="FrutigerLTStd-Roman"/>
              </a:rPr>
              <a:t>, and then type today’s date.</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Line 5,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close the comment (Figure 10–43).</a:t>
            </a:r>
            <a:endParaRPr lang="en-US" sz="1800" dirty="0">
              <a:latin typeface="Lora-Regular"/>
            </a:endParaRPr>
          </a:p>
        </p:txBody>
      </p:sp>
      <p:pic>
        <p:nvPicPr>
          <p:cNvPr id="12" name="Picture 11">
            <a:extLst>
              <a:ext uri="{FF2B5EF4-FFF2-40B4-BE49-F238E27FC236}">
                <a16:creationId xmlns:a16="http://schemas.microsoft.com/office/drawing/2014/main" id="{FB528FEB-AA3F-4803-B56F-72804A54AA93}"/>
              </a:ext>
            </a:extLst>
          </p:cNvPr>
          <p:cNvPicPr>
            <a:picLocks noChangeAspect="1"/>
          </p:cNvPicPr>
          <p:nvPr/>
        </p:nvPicPr>
        <p:blipFill>
          <a:blip r:embed="rId2"/>
          <a:stretch>
            <a:fillRect/>
          </a:stretch>
        </p:blipFill>
        <p:spPr>
          <a:xfrm>
            <a:off x="6096000" y="3134005"/>
            <a:ext cx="5419725" cy="2352675"/>
          </a:xfrm>
          <a:prstGeom prst="rect">
            <a:avLst/>
          </a:prstGeom>
        </p:spPr>
      </p:pic>
    </p:spTree>
    <p:extLst>
      <p:ext uri="{BB962C8B-B14F-4D97-AF65-F5344CB8AC3E}">
        <p14:creationId xmlns:p14="http://schemas.microsoft.com/office/powerpoint/2010/main" val="2487090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JavaScript File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5531224" cy="4467786"/>
          </a:xfrm>
        </p:spPr>
        <p:txBody>
          <a:bodyPr numCol="1" anchor="ctr">
            <a:normAutofit/>
          </a:bodyPr>
          <a:lstStyle/>
          <a:p>
            <a:pPr algn="l"/>
            <a:r>
              <a:rPr lang="en-US" sz="1800" b="0" i="0" u="none" strike="noStrike" baseline="0" dirty="0">
                <a:solidFill>
                  <a:srgbClr val="000000"/>
                </a:solidFill>
                <a:latin typeface="FrutigerLTStd-Roman"/>
              </a:rPr>
              <a:t>Save your changes.</a:t>
            </a:r>
          </a:p>
          <a:p>
            <a:pPr algn="l"/>
            <a:r>
              <a:rPr lang="en-US" sz="1800" b="0" i="0" u="none" strike="noStrike" baseline="0" dirty="0">
                <a:solidFill>
                  <a:srgbClr val="000000"/>
                </a:solidFill>
                <a:latin typeface="FrutigerLTStd-Roman"/>
              </a:rPr>
              <a:t>Open the index.html file in your text editor, tap or click at the end of Line 112,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113 and 114.</a:t>
            </a:r>
          </a:p>
          <a:p>
            <a:pPr algn="l"/>
            <a:r>
              <a:rPr lang="en-US" sz="1800" b="0" i="0" u="none" strike="noStrike" baseline="0" dirty="0">
                <a:solidFill>
                  <a:srgbClr val="000000"/>
                </a:solidFill>
                <a:latin typeface="FrutigerLTStd-Roman"/>
              </a:rPr>
              <a:t>On Line 114, type </a:t>
            </a:r>
            <a:br>
              <a:rPr lang="en-US" sz="1800" b="0" i="0" u="none" strike="noStrike" baseline="0" dirty="0">
                <a:solidFill>
                  <a:srgbClr val="000000"/>
                </a:solidFill>
                <a:latin typeface="FrutigerLTStd-Roman"/>
              </a:rPr>
            </a:br>
            <a:r>
              <a:rPr lang="en-US" sz="1600" b="1" i="0" u="none" strike="noStrike" baseline="0" dirty="0">
                <a:solidFill>
                  <a:srgbClr val="000000"/>
                </a:solidFill>
                <a:latin typeface="CourierStd-Bold"/>
              </a:rPr>
              <a:t>&lt;script </a:t>
            </a:r>
            <a:r>
              <a:rPr lang="en-US" sz="1600" b="1" i="0" u="none" strike="noStrike" baseline="0" dirty="0" err="1">
                <a:solidFill>
                  <a:srgbClr val="000000"/>
                </a:solidFill>
                <a:latin typeface="CourierStd-Bold"/>
              </a:rPr>
              <a:t>src</a:t>
            </a:r>
            <a:r>
              <a:rPr lang="en-US" sz="1600" b="1" i="0" u="none" strike="noStrike" baseline="0" dirty="0">
                <a:solidFill>
                  <a:srgbClr val="000000"/>
                </a:solidFill>
                <a:latin typeface="CourierStd-Bold"/>
              </a:rPr>
              <a:t>="scripts/script.js"&gt;&lt;/script&gt;</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script element (Figure 10–44).</a:t>
            </a:r>
            <a:endParaRPr lang="en-US" sz="1800" dirty="0">
              <a:latin typeface="Lora-Regular"/>
            </a:endParaRPr>
          </a:p>
        </p:txBody>
      </p:sp>
      <p:pic>
        <p:nvPicPr>
          <p:cNvPr id="5" name="Picture 4">
            <a:extLst>
              <a:ext uri="{FF2B5EF4-FFF2-40B4-BE49-F238E27FC236}">
                <a16:creationId xmlns:a16="http://schemas.microsoft.com/office/drawing/2014/main" id="{CC024BB3-FFFC-4CA6-90AD-3401A9162125}"/>
              </a:ext>
            </a:extLst>
          </p:cNvPr>
          <p:cNvPicPr>
            <a:picLocks noChangeAspect="1"/>
          </p:cNvPicPr>
          <p:nvPr/>
        </p:nvPicPr>
        <p:blipFill rotWithShape="1">
          <a:blip r:embed="rId2"/>
          <a:srcRect t="1222"/>
          <a:stretch/>
        </p:blipFill>
        <p:spPr>
          <a:xfrm>
            <a:off x="6140826" y="2990849"/>
            <a:ext cx="5410200" cy="2672043"/>
          </a:xfrm>
          <a:prstGeom prst="rect">
            <a:avLst/>
          </a:prstGeom>
        </p:spPr>
      </p:pic>
      <p:pic>
        <p:nvPicPr>
          <p:cNvPr id="7" name="Picture 6">
            <a:extLst>
              <a:ext uri="{FF2B5EF4-FFF2-40B4-BE49-F238E27FC236}">
                <a16:creationId xmlns:a16="http://schemas.microsoft.com/office/drawing/2014/main" id="{5A5D72EC-30B8-48B2-9C56-CF6799232F65}"/>
              </a:ext>
            </a:extLst>
          </p:cNvPr>
          <p:cNvPicPr>
            <a:picLocks noChangeAspect="1"/>
          </p:cNvPicPr>
          <p:nvPr/>
        </p:nvPicPr>
        <p:blipFill>
          <a:blip r:embed="rId3"/>
          <a:stretch>
            <a:fillRect/>
          </a:stretch>
        </p:blipFill>
        <p:spPr>
          <a:xfrm>
            <a:off x="6051175" y="4676775"/>
            <a:ext cx="552450" cy="666750"/>
          </a:xfrm>
          <a:prstGeom prst="rect">
            <a:avLst/>
          </a:prstGeom>
        </p:spPr>
      </p:pic>
    </p:spTree>
    <p:extLst>
      <p:ext uri="{BB962C8B-B14F-4D97-AF65-F5344CB8AC3E}">
        <p14:creationId xmlns:p14="http://schemas.microsoft.com/office/powerpoint/2010/main" val="1284219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JavaScript File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1914525"/>
            <a:ext cx="5531224" cy="4829175"/>
          </a:xfrm>
        </p:spPr>
        <p:txBody>
          <a:bodyPr numCol="1" anchor="ctr">
            <a:normAutofit lnSpcReduction="10000"/>
          </a:bodyPr>
          <a:lstStyle/>
          <a:p>
            <a:pPr algn="l">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Open the classes.html file in your text editor, tap or click at the end of Line 145,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146 and 147.</a:t>
            </a:r>
          </a:p>
          <a:p>
            <a:pPr algn="l">
              <a:buFont typeface="Wingdings" panose="05000000000000000000" pitchFamily="2" charset="2"/>
              <a:buChar char="Ø"/>
            </a:pPr>
            <a:r>
              <a:rPr lang="en-US" sz="1800" b="0" i="0" u="none" strike="noStrike" baseline="0" dirty="0">
                <a:solidFill>
                  <a:srgbClr val="000000"/>
                </a:solidFill>
                <a:latin typeface="FrutigerLTStd-Roman"/>
              </a:rPr>
              <a:t>On Line 147, type </a:t>
            </a:r>
            <a:br>
              <a:rPr lang="en-US" sz="1800" b="0" i="0" u="none" strike="noStrike" baseline="0" dirty="0">
                <a:solidFill>
                  <a:srgbClr val="000000"/>
                </a:solidFill>
                <a:latin typeface="FrutigerLTStd-Roman"/>
              </a:rPr>
            </a:br>
            <a:r>
              <a:rPr lang="en-US" sz="1700" b="1" i="0" u="none" strike="noStrike" baseline="0" dirty="0">
                <a:solidFill>
                  <a:srgbClr val="000000"/>
                </a:solidFill>
                <a:latin typeface="CourierStd-Bold"/>
              </a:rPr>
              <a:t>&lt;script </a:t>
            </a:r>
            <a:r>
              <a:rPr lang="en-US" sz="1700" b="1" i="0" u="none" strike="noStrike" baseline="0" dirty="0" err="1">
                <a:solidFill>
                  <a:srgbClr val="000000"/>
                </a:solidFill>
                <a:latin typeface="CourierStd-Bold"/>
              </a:rPr>
              <a:t>src</a:t>
            </a:r>
            <a:r>
              <a:rPr lang="en-US" sz="1700" b="1" i="0" u="none" strike="noStrike" baseline="0" dirty="0">
                <a:solidFill>
                  <a:srgbClr val="000000"/>
                </a:solidFill>
                <a:latin typeface="CourierStd-Bold"/>
              </a:rPr>
              <a:t>="scripts/script.js"&gt;&lt;/script&gt; </a:t>
            </a:r>
            <a:r>
              <a:rPr lang="en-US" sz="1800" b="0" i="0" u="none" strike="noStrike" baseline="0" dirty="0">
                <a:solidFill>
                  <a:srgbClr val="000000"/>
                </a:solidFill>
                <a:latin typeface="FrutigerLTStd-Roman"/>
              </a:rPr>
              <a:t>to insert a script element.</a:t>
            </a:r>
          </a:p>
          <a:p>
            <a:pPr algn="l">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Open the nutrition.html file in your text editor, tap or click at the end of Line 112,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113 and 114.</a:t>
            </a:r>
          </a:p>
          <a:p>
            <a:pPr algn="l">
              <a:buFont typeface="Wingdings" panose="05000000000000000000" pitchFamily="2" charset="2"/>
              <a:buChar char="Ø"/>
            </a:pPr>
            <a:r>
              <a:rPr lang="en-US" sz="1800" b="0" i="0" u="none" strike="noStrike" baseline="0" dirty="0">
                <a:solidFill>
                  <a:srgbClr val="000000"/>
                </a:solidFill>
                <a:latin typeface="FrutigerLTStd-Roman"/>
              </a:rPr>
              <a:t>On Line 114, type </a:t>
            </a:r>
            <a:br>
              <a:rPr lang="en-US" sz="1800" b="0" i="0" u="none" strike="noStrike" baseline="0" dirty="0">
                <a:solidFill>
                  <a:srgbClr val="000000"/>
                </a:solidFill>
                <a:latin typeface="FrutigerLTStd-Roman"/>
              </a:rPr>
            </a:br>
            <a:r>
              <a:rPr lang="en-US" sz="1700" b="1" i="0" u="none" strike="noStrike" baseline="0" dirty="0">
                <a:solidFill>
                  <a:srgbClr val="000000"/>
                </a:solidFill>
                <a:latin typeface="CourierStd-Bold"/>
              </a:rPr>
              <a:t>&lt;script </a:t>
            </a:r>
            <a:r>
              <a:rPr lang="en-US" sz="1700" b="1" i="0" u="none" strike="noStrike" baseline="0" dirty="0" err="1">
                <a:solidFill>
                  <a:srgbClr val="000000"/>
                </a:solidFill>
                <a:latin typeface="CourierStd-Bold"/>
              </a:rPr>
              <a:t>src</a:t>
            </a:r>
            <a:r>
              <a:rPr lang="en-US" sz="1700" b="1" i="0" u="none" strike="noStrike" baseline="0" dirty="0">
                <a:solidFill>
                  <a:srgbClr val="000000"/>
                </a:solidFill>
                <a:latin typeface="CourierStd-Bold"/>
              </a:rPr>
              <a:t>="scripts/script.js"&gt;&lt;/script&gt; </a:t>
            </a:r>
            <a:r>
              <a:rPr lang="en-US" sz="1800" b="0" i="0" u="none" strike="noStrike" baseline="0" dirty="0">
                <a:solidFill>
                  <a:srgbClr val="000000"/>
                </a:solidFill>
                <a:latin typeface="FrutigerLTStd-Roman"/>
              </a:rPr>
              <a:t>to insert a script element.</a:t>
            </a:r>
          </a:p>
        </p:txBody>
      </p:sp>
      <p:pic>
        <p:nvPicPr>
          <p:cNvPr id="5" name="Picture 4">
            <a:extLst>
              <a:ext uri="{FF2B5EF4-FFF2-40B4-BE49-F238E27FC236}">
                <a16:creationId xmlns:a16="http://schemas.microsoft.com/office/drawing/2014/main" id="{82707823-B846-4F0B-A4AE-BE709848A7ED}"/>
              </a:ext>
            </a:extLst>
          </p:cNvPr>
          <p:cNvPicPr>
            <a:picLocks noChangeAspect="1"/>
          </p:cNvPicPr>
          <p:nvPr/>
        </p:nvPicPr>
        <p:blipFill>
          <a:blip r:embed="rId2"/>
          <a:stretch>
            <a:fillRect/>
          </a:stretch>
        </p:blipFill>
        <p:spPr>
          <a:xfrm>
            <a:off x="6096000" y="2867305"/>
            <a:ext cx="5391150" cy="2886075"/>
          </a:xfrm>
          <a:prstGeom prst="rect">
            <a:avLst/>
          </a:prstGeom>
        </p:spPr>
      </p:pic>
    </p:spTree>
    <p:extLst>
      <p:ext uri="{BB962C8B-B14F-4D97-AF65-F5344CB8AC3E}">
        <p14:creationId xmlns:p14="http://schemas.microsoft.com/office/powerpoint/2010/main" val="853119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a JavaScript File</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5" y="2076449"/>
            <a:ext cx="5655049" cy="4638675"/>
          </a:xfrm>
        </p:spPr>
        <p:txBody>
          <a:bodyPr numCol="1" anchor="ctr">
            <a:normAutofit/>
          </a:bodyPr>
          <a:lstStyle/>
          <a:p>
            <a:pPr>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Open the contact.html file in your text editor, tap or click at the end of Line 125,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126 and 127.</a:t>
            </a:r>
          </a:p>
          <a:p>
            <a:pPr algn="l">
              <a:buFont typeface="Wingdings" panose="05000000000000000000" pitchFamily="2" charset="2"/>
              <a:buChar char="Ø"/>
            </a:pPr>
            <a:r>
              <a:rPr lang="en-US" sz="1800" b="0" i="0" u="none" strike="noStrike" baseline="0" dirty="0">
                <a:solidFill>
                  <a:srgbClr val="000000"/>
                </a:solidFill>
                <a:latin typeface="FrutigerLTStd-Roman"/>
              </a:rPr>
              <a:t>On Line 127, type</a:t>
            </a:r>
            <a:br>
              <a:rPr lang="en-US" sz="1800" b="0" i="0" u="none" strike="noStrike" baseline="0" dirty="0">
                <a:solidFill>
                  <a:srgbClr val="000000"/>
                </a:solidFill>
                <a:latin typeface="FrutigerLTStd-Roman"/>
              </a:rPr>
            </a:br>
            <a:r>
              <a:rPr lang="en-US" sz="1600" b="1" i="0" u="none" strike="noStrike" baseline="0" dirty="0">
                <a:solidFill>
                  <a:srgbClr val="000000"/>
                </a:solidFill>
                <a:latin typeface="CourierStd-Bold"/>
              </a:rPr>
              <a:t>&lt;script </a:t>
            </a:r>
            <a:r>
              <a:rPr lang="en-US" sz="1600" b="1" i="0" u="none" strike="noStrike" baseline="0" dirty="0" err="1">
                <a:solidFill>
                  <a:srgbClr val="000000"/>
                </a:solidFill>
                <a:latin typeface="CourierStd-Bold"/>
              </a:rPr>
              <a:t>src</a:t>
            </a:r>
            <a:r>
              <a:rPr lang="en-US" sz="1600" b="1" i="0" u="none" strike="noStrike" baseline="0" dirty="0">
                <a:solidFill>
                  <a:srgbClr val="000000"/>
                </a:solidFill>
                <a:latin typeface="CourierStd-Bold"/>
              </a:rPr>
              <a:t>="scripts/script.js"&gt;&lt;/ script&gt; </a:t>
            </a:r>
            <a:r>
              <a:rPr lang="en-US" sz="1800" b="0" i="0" u="none" strike="noStrike" baseline="0" dirty="0">
                <a:solidFill>
                  <a:srgbClr val="000000"/>
                </a:solidFill>
                <a:latin typeface="FrutigerLTStd-Roman"/>
              </a:rPr>
              <a:t>to insert a script element.</a:t>
            </a:r>
          </a:p>
          <a:p>
            <a:pPr algn="l">
              <a:buFont typeface="Wingdings" panose="05000000000000000000" pitchFamily="2" charset="2"/>
              <a:buChar char="Ø"/>
            </a:pPr>
            <a:r>
              <a:rPr lang="en-US" sz="1800" b="0" i="0" u="none" strike="noStrike" baseline="0" dirty="0">
                <a:solidFill>
                  <a:srgbClr val="000000"/>
                </a:solidFill>
                <a:latin typeface="FrutigerLTStd-Roman"/>
              </a:rPr>
              <a:t>Save your changes.</a:t>
            </a:r>
          </a:p>
          <a:p>
            <a:pPr algn="l">
              <a:buFont typeface="Wingdings" panose="05000000000000000000" pitchFamily="2" charset="2"/>
              <a:buChar char="Ø"/>
            </a:pPr>
            <a:r>
              <a:rPr lang="en-US" sz="1800" b="0" i="0" u="none" strike="noStrike" baseline="0" dirty="0">
                <a:solidFill>
                  <a:srgbClr val="000000"/>
                </a:solidFill>
                <a:latin typeface="FrutigerLTStd-Roman"/>
              </a:rPr>
              <a:t>Open the template.html file in your text editor, tap or click at the end of Line 59,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60 and 61.</a:t>
            </a:r>
          </a:p>
          <a:p>
            <a:pPr algn="l">
              <a:buFont typeface="Wingdings" panose="05000000000000000000" pitchFamily="2" charset="2"/>
              <a:buChar char="Ø"/>
            </a:pPr>
            <a:r>
              <a:rPr lang="en-US" sz="1800" b="0" i="0" u="none" strike="noStrike" baseline="0" dirty="0">
                <a:solidFill>
                  <a:srgbClr val="000000"/>
                </a:solidFill>
                <a:latin typeface="FrutigerLTStd-Roman"/>
              </a:rPr>
              <a:t>On Line 61, type</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 </a:t>
            </a:r>
            <a:r>
              <a:rPr lang="en-US" sz="1600" b="1" i="0" u="none" strike="noStrike" baseline="0" dirty="0">
                <a:solidFill>
                  <a:srgbClr val="000000"/>
                </a:solidFill>
                <a:latin typeface="CourierStd-Bold"/>
              </a:rPr>
              <a:t>&lt;script </a:t>
            </a:r>
            <a:r>
              <a:rPr lang="en-US" sz="1600" b="1" i="0" u="none" strike="noStrike" baseline="0" dirty="0" err="1">
                <a:solidFill>
                  <a:srgbClr val="000000"/>
                </a:solidFill>
                <a:latin typeface="CourierStd-Bold"/>
              </a:rPr>
              <a:t>src</a:t>
            </a:r>
            <a:r>
              <a:rPr lang="en-US" sz="1600" b="1" i="0" u="none" strike="noStrike" baseline="0" dirty="0">
                <a:solidFill>
                  <a:srgbClr val="000000"/>
                </a:solidFill>
                <a:latin typeface="CourierStd-Bold"/>
              </a:rPr>
              <a:t>="scripts/script.js"&gt;&lt;/script&gt;</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script element (Figure 10–46).</a:t>
            </a:r>
            <a:endParaRPr lang="en-US" sz="1800" dirty="0">
              <a:latin typeface="Lora-Regular"/>
            </a:endParaRPr>
          </a:p>
        </p:txBody>
      </p:sp>
      <p:pic>
        <p:nvPicPr>
          <p:cNvPr id="5" name="Picture 4">
            <a:extLst>
              <a:ext uri="{FF2B5EF4-FFF2-40B4-BE49-F238E27FC236}">
                <a16:creationId xmlns:a16="http://schemas.microsoft.com/office/drawing/2014/main" id="{82707823-B846-4F0B-A4AE-BE709848A7ED}"/>
              </a:ext>
            </a:extLst>
          </p:cNvPr>
          <p:cNvPicPr>
            <a:picLocks noChangeAspect="1"/>
          </p:cNvPicPr>
          <p:nvPr/>
        </p:nvPicPr>
        <p:blipFill>
          <a:blip r:embed="rId2"/>
          <a:stretch>
            <a:fillRect/>
          </a:stretch>
        </p:blipFill>
        <p:spPr>
          <a:xfrm>
            <a:off x="6096000" y="2867305"/>
            <a:ext cx="5391150" cy="2886075"/>
          </a:xfrm>
          <a:prstGeom prst="rect">
            <a:avLst/>
          </a:prstGeom>
        </p:spPr>
      </p:pic>
    </p:spTree>
    <p:extLst>
      <p:ext uri="{BB962C8B-B14F-4D97-AF65-F5344CB8AC3E}">
        <p14:creationId xmlns:p14="http://schemas.microsoft.com/office/powerpoint/2010/main" val="3711679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the hamburger( ) Function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29616" cy="4467786"/>
          </a:xfrm>
        </p:spPr>
        <p:txBody>
          <a:bodyPr numCol="1" anchor="ctr">
            <a:normAutofit lnSpcReduction="10000"/>
          </a:bodyPr>
          <a:lstStyle/>
          <a:p>
            <a:pPr marL="0" indent="0" algn="l">
              <a:buNone/>
            </a:pPr>
            <a:r>
              <a:rPr lang="en-US" sz="1800" b="0" i="0" u="none" strike="noStrike" baseline="0" dirty="0">
                <a:latin typeface="JansonTextLTStd-Roman"/>
              </a:rPr>
              <a:t>The hamburger menu is almost ready. You now need to create a JavaScript function to make the hamburger menu functional. </a:t>
            </a:r>
            <a:r>
              <a:rPr lang="en-US" sz="1800" b="1" i="1" u="none" strike="noStrike" baseline="0" dirty="0">
                <a:latin typeface="JansonTextLTStd-BoldItalic"/>
              </a:rPr>
              <a:t>Why? </a:t>
            </a:r>
            <a:r>
              <a:rPr lang="en-US" sz="1800" b="0" i="1" u="none" strike="noStrike" baseline="0" dirty="0">
                <a:latin typeface="JansonTextLTStd-Italic"/>
              </a:rPr>
              <a:t>JavaScript programming is needed to display and hide the navigation links for a mobile viewport. </a:t>
            </a:r>
            <a:r>
              <a:rPr lang="en-US" sz="1800" b="0" i="0" u="none" strike="noStrike" baseline="0" dirty="0">
                <a:latin typeface="JansonTextLTStd-Roman"/>
              </a:rPr>
              <a:t>Use the external JavaScript file, script.js, to write a function that displays the navigation links when the hamburger icon is selected. The following steps create the hamburger( ) function on the script.js file.</a:t>
            </a:r>
          </a:p>
          <a:p>
            <a:pPr>
              <a:buFont typeface="Wingdings" panose="05000000000000000000" pitchFamily="2" charset="2"/>
              <a:buChar char="Ø"/>
            </a:pPr>
            <a:r>
              <a:rPr lang="en-US" sz="1800" b="0" i="0" u="none" strike="noStrike" baseline="0" dirty="0">
                <a:solidFill>
                  <a:srgbClr val="000000"/>
                </a:solidFill>
                <a:latin typeface="FrutigerLTStd-Roman"/>
              </a:rPr>
              <a:t>If necessary, reopen the script.js file in your text editor to</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prepare to modify it.</a:t>
            </a:r>
          </a:p>
          <a:p>
            <a:pPr>
              <a:buFont typeface="Wingdings" panose="05000000000000000000" pitchFamily="2" charset="2"/>
              <a:buChar char="Ø"/>
            </a:pPr>
            <a:r>
              <a:rPr lang="en-US" sz="1800" b="0" i="0" u="none" strike="noStrike" baseline="0" dirty="0">
                <a:solidFill>
                  <a:srgbClr val="000000"/>
                </a:solidFill>
                <a:latin typeface="FrutigerLTStd-Roman"/>
              </a:rPr>
              <a:t>Tap or click at the end of Line 5, and then press the </a:t>
            </a:r>
            <a:r>
              <a:rPr lang="en-US" sz="1800" b="0" i="0" u="none" strike="noStrike" baseline="0" dirty="0">
                <a:solidFill>
                  <a:srgbClr val="000000"/>
                </a:solidFill>
                <a:latin typeface="FrutigerLTStd-Roman-SC750"/>
              </a:rPr>
              <a:t>enter </a:t>
            </a:r>
            <a:br>
              <a:rPr lang="en-US" sz="1800" b="0" i="0" u="none" strike="noStrike" baseline="0" dirty="0">
                <a:solidFill>
                  <a:srgbClr val="000000"/>
                </a:solidFill>
                <a:latin typeface="FrutigerLTStd-Roman-SC750"/>
              </a:rPr>
            </a:br>
            <a:r>
              <a:rPr lang="en-US" sz="1800" b="0" i="0" u="none" strike="noStrike" baseline="0" dirty="0">
                <a:solidFill>
                  <a:srgbClr val="000000"/>
                </a:solidFill>
                <a:latin typeface="FrutigerLTStd-Roman"/>
              </a:rPr>
              <a:t>key twice to insert new Lines 6 and 7.</a:t>
            </a:r>
          </a:p>
          <a:p>
            <a:pPr>
              <a:buFont typeface="Wingdings" panose="05000000000000000000" pitchFamily="2" charset="2"/>
              <a:buChar char="Ø"/>
            </a:pPr>
            <a:r>
              <a:rPr lang="en-US" sz="1800" b="0" i="0" u="none" strike="noStrike" baseline="0" dirty="0">
                <a:solidFill>
                  <a:srgbClr val="000000"/>
                </a:solidFill>
                <a:latin typeface="FrutigerLTStd-Roman"/>
              </a:rPr>
              <a:t>On Line 7, type </a:t>
            </a:r>
            <a:r>
              <a:rPr lang="en-US" sz="1800" b="1" i="0" u="none" strike="noStrike" baseline="0" dirty="0">
                <a:solidFill>
                  <a:srgbClr val="000000"/>
                </a:solidFill>
                <a:latin typeface="CourierStd-Bold"/>
              </a:rPr>
              <a:t>//Hamburger menu function </a:t>
            </a:r>
            <a:r>
              <a:rPr lang="en-US" sz="1800" b="0" i="0" u="none" strike="noStrike" baseline="0" dirty="0">
                <a:solidFill>
                  <a:srgbClr val="000000"/>
                </a:solidFill>
                <a:latin typeface="FrutigerLTStd-Roman"/>
              </a:rPr>
              <a:t>to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insert a new, single-line comment.</a:t>
            </a:r>
          </a:p>
          <a:p>
            <a:pPr>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and then on Line 8, type </a:t>
            </a:r>
            <a:r>
              <a:rPr lang="en-US" sz="1800" b="1" i="0" u="none" strike="noStrike" baseline="0" dirty="0">
                <a:solidFill>
                  <a:srgbClr val="000000"/>
                </a:solidFill>
                <a:latin typeface="CourierStd-Bold"/>
              </a:rPr>
              <a:t>function </a:t>
            </a:r>
            <a:br>
              <a:rPr lang="en-US" sz="1800" b="1" i="0" u="none" strike="noStrike" baseline="0" dirty="0">
                <a:solidFill>
                  <a:srgbClr val="000000"/>
                </a:solidFill>
                <a:latin typeface="CourierStd-Bold"/>
              </a:rPr>
            </a:br>
            <a:r>
              <a:rPr lang="en-US" sz="1800" b="1" i="0" u="none" strike="noStrike" baseline="0" dirty="0">
                <a:solidFill>
                  <a:srgbClr val="000000"/>
                </a:solidFill>
                <a:latin typeface="CourierStd-Bold"/>
              </a:rPr>
              <a:t>hamburger() { </a:t>
            </a:r>
            <a:r>
              <a:rPr lang="en-US" sz="1800" b="0" i="0" u="none" strike="noStrike" baseline="0" dirty="0">
                <a:solidFill>
                  <a:srgbClr val="000000"/>
                </a:solidFill>
                <a:latin typeface="FrutigerLTStd-Roman"/>
              </a:rPr>
              <a:t>to begin a new function.</a:t>
            </a:r>
          </a:p>
          <a:p>
            <a:pPr>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9 and 10. </a:t>
            </a:r>
          </a:p>
          <a:p>
            <a:pPr>
              <a:buFont typeface="Wingdings" panose="05000000000000000000" pitchFamily="2" charset="2"/>
              <a:buChar char="Ø"/>
            </a:pPr>
            <a:r>
              <a:rPr lang="en-US" sz="1800" b="0" i="0" u="none" strike="noStrike" baseline="0" dirty="0">
                <a:solidFill>
                  <a:srgbClr val="000000"/>
                </a:solidFill>
                <a:latin typeface="FrutigerLTStd-Roman"/>
              </a:rPr>
              <a:t>On Line 10,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close the function (Figure 10–47).</a:t>
            </a:r>
            <a:endParaRPr lang="en-US" sz="1800" dirty="0">
              <a:latin typeface="Lora-Regular"/>
            </a:endParaRPr>
          </a:p>
        </p:txBody>
      </p:sp>
      <p:pic>
        <p:nvPicPr>
          <p:cNvPr id="5" name="Picture 4">
            <a:extLst>
              <a:ext uri="{FF2B5EF4-FFF2-40B4-BE49-F238E27FC236}">
                <a16:creationId xmlns:a16="http://schemas.microsoft.com/office/drawing/2014/main" id="{276B480D-8876-4CDF-AF52-4ECF00DEDC72}"/>
              </a:ext>
            </a:extLst>
          </p:cNvPr>
          <p:cNvPicPr>
            <a:picLocks noChangeAspect="1"/>
          </p:cNvPicPr>
          <p:nvPr/>
        </p:nvPicPr>
        <p:blipFill>
          <a:blip r:embed="rId2"/>
          <a:stretch>
            <a:fillRect/>
          </a:stretch>
        </p:blipFill>
        <p:spPr>
          <a:xfrm>
            <a:off x="6474199" y="3362886"/>
            <a:ext cx="5295900" cy="3181350"/>
          </a:xfrm>
          <a:prstGeom prst="rect">
            <a:avLst/>
          </a:prstGeom>
        </p:spPr>
      </p:pic>
    </p:spTree>
    <p:extLst>
      <p:ext uri="{BB962C8B-B14F-4D97-AF65-F5344CB8AC3E}">
        <p14:creationId xmlns:p14="http://schemas.microsoft.com/office/powerpoint/2010/main" val="324652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Using CSS to Create Interactivity</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1962151"/>
            <a:ext cx="11029616" cy="4429684"/>
          </a:xfrm>
        </p:spPr>
        <p:txBody>
          <a:bodyPr numCol="1" anchor="t">
            <a:normAutofit/>
          </a:bodyPr>
          <a:lstStyle/>
          <a:p>
            <a:pPr marL="0" indent="0" algn="l">
              <a:buNone/>
            </a:pPr>
            <a:r>
              <a:rPr lang="en-US" sz="1800" b="0" i="0" u="none" strike="noStrike" baseline="0" dirty="0">
                <a:latin typeface="JansonTextLTStd-Roman"/>
              </a:rPr>
              <a:t>CSS began as a simple way to add color and design a webpage, but today, it has evolved to become so much more. CSS can be used to move elements on a webpage, change the color of an element, or change the appearance of an element. To see a demonstration of how CSS is used to create interactivity, open your browser to emporiumpies.com/pies, which is shown in Figure 10–5.</a:t>
            </a:r>
            <a:endParaRPr lang="en-US" sz="1800" dirty="0"/>
          </a:p>
        </p:txBody>
      </p:sp>
      <p:pic>
        <p:nvPicPr>
          <p:cNvPr id="6" name="Picture 5">
            <a:extLst>
              <a:ext uri="{FF2B5EF4-FFF2-40B4-BE49-F238E27FC236}">
                <a16:creationId xmlns:a16="http://schemas.microsoft.com/office/drawing/2014/main" id="{90BD2253-CD75-46E7-BE49-2A03389A9B9A}"/>
              </a:ext>
            </a:extLst>
          </p:cNvPr>
          <p:cNvPicPr>
            <a:picLocks noChangeAspect="1"/>
          </p:cNvPicPr>
          <p:nvPr/>
        </p:nvPicPr>
        <p:blipFill>
          <a:blip r:embed="rId2"/>
          <a:stretch>
            <a:fillRect/>
          </a:stretch>
        </p:blipFill>
        <p:spPr>
          <a:xfrm>
            <a:off x="2664871" y="3157537"/>
            <a:ext cx="6829425" cy="3590925"/>
          </a:xfrm>
          <a:prstGeom prst="rect">
            <a:avLst/>
          </a:prstGeom>
        </p:spPr>
      </p:pic>
    </p:spTree>
    <p:extLst>
      <p:ext uri="{BB962C8B-B14F-4D97-AF65-F5344CB8AC3E}">
        <p14:creationId xmlns:p14="http://schemas.microsoft.com/office/powerpoint/2010/main" val="3728514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the hamburger( ) Function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On Line 9, increase the indent, and then type </a:t>
            </a:r>
            <a:br>
              <a:rPr lang="en-US" sz="1800" b="0" i="0" u="none" strike="noStrike" baseline="0" dirty="0">
                <a:solidFill>
                  <a:srgbClr val="000000"/>
                </a:solidFill>
                <a:latin typeface="FrutigerLTStd-Roman"/>
              </a:rPr>
            </a:br>
            <a:r>
              <a:rPr lang="en-US" sz="1800" b="1" i="0" u="none" strike="noStrike" baseline="0" dirty="0">
                <a:solidFill>
                  <a:srgbClr val="000000"/>
                </a:solidFill>
                <a:latin typeface="CourierStd-Bold"/>
              </a:rPr>
              <a:t>var menu = </a:t>
            </a:r>
            <a:r>
              <a:rPr lang="en-US" sz="1800" b="1" i="0" u="none" strike="noStrike" baseline="0" dirty="0" err="1">
                <a:solidFill>
                  <a:srgbClr val="000000"/>
                </a:solidFill>
                <a:latin typeface="CourierStd-Bold"/>
              </a:rPr>
              <a:t>document.getElementById</a:t>
            </a:r>
            <a:r>
              <a:rPr lang="en-US" sz="1800" b="1" i="0" u="none" strike="noStrike" baseline="0" dirty="0">
                <a:solidFill>
                  <a:srgbClr val="000000"/>
                </a:solidFill>
                <a:latin typeface="CourierStd-Bold"/>
              </a:rPr>
              <a:t>("menu-links"); </a:t>
            </a:r>
            <a:r>
              <a:rPr lang="en-US" sz="1800" b="0" i="0" u="none" strike="noStrike" baseline="0" dirty="0">
                <a:solidFill>
                  <a:srgbClr val="000000"/>
                </a:solidFill>
                <a:latin typeface="FrutigerLTStd-Roman"/>
              </a:rPr>
              <a:t>to define a local variable.</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10, and then type </a:t>
            </a:r>
            <a:br>
              <a:rPr lang="en-US" sz="1800" b="0" i="0" u="none" strike="noStrike" baseline="0" dirty="0">
                <a:solidFill>
                  <a:srgbClr val="000000"/>
                </a:solidFill>
                <a:latin typeface="FrutigerLTStd-Roman"/>
              </a:rPr>
            </a:br>
            <a:r>
              <a:rPr lang="en-US" sz="1800" b="1" i="0" u="none" strike="noStrike" baseline="0" dirty="0">
                <a:solidFill>
                  <a:srgbClr val="000000"/>
                </a:solidFill>
                <a:latin typeface="CourierStd-Bold"/>
              </a:rPr>
              <a:t>var logo = </a:t>
            </a:r>
            <a:r>
              <a:rPr lang="en-US" sz="1800" b="1" i="0" u="none" strike="noStrike" baseline="0" dirty="0" err="1">
                <a:solidFill>
                  <a:srgbClr val="000000"/>
                </a:solidFill>
                <a:latin typeface="CourierStd-Bold"/>
              </a:rPr>
              <a:t>document.getElementById</a:t>
            </a:r>
            <a:r>
              <a:rPr lang="en-US" sz="1800" b="1" i="0" u="none" strike="noStrike" baseline="0" dirty="0">
                <a:solidFill>
                  <a:srgbClr val="000000"/>
                </a:solidFill>
                <a:latin typeface="CourierStd-Bold"/>
              </a:rPr>
              <a:t>("</a:t>
            </a:r>
            <a:r>
              <a:rPr lang="en-US" sz="1800" b="1" i="0" u="none" strike="noStrike" baseline="0" dirty="0" err="1">
                <a:solidFill>
                  <a:srgbClr val="000000"/>
                </a:solidFill>
                <a:latin typeface="CourierStd-Bold"/>
              </a:rPr>
              <a:t>ffclogo</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define another local variable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(Figure 10–48).</a:t>
            </a:r>
            <a:endParaRPr lang="en-US" sz="1800" dirty="0">
              <a:latin typeface="Lora-Regular"/>
            </a:endParaRPr>
          </a:p>
        </p:txBody>
      </p:sp>
      <p:pic>
        <p:nvPicPr>
          <p:cNvPr id="5" name="Picture 4">
            <a:extLst>
              <a:ext uri="{FF2B5EF4-FFF2-40B4-BE49-F238E27FC236}">
                <a16:creationId xmlns:a16="http://schemas.microsoft.com/office/drawing/2014/main" id="{FD1F1365-9CBF-46E6-A14C-F033E4B09E44}"/>
              </a:ext>
            </a:extLst>
          </p:cNvPr>
          <p:cNvPicPr>
            <a:picLocks noChangeAspect="1"/>
          </p:cNvPicPr>
          <p:nvPr/>
        </p:nvPicPr>
        <p:blipFill>
          <a:blip r:embed="rId2"/>
          <a:stretch>
            <a:fillRect/>
          </a:stretch>
        </p:blipFill>
        <p:spPr>
          <a:xfrm>
            <a:off x="3374651" y="3695700"/>
            <a:ext cx="5353050" cy="3162300"/>
          </a:xfrm>
          <a:prstGeom prst="rect">
            <a:avLst/>
          </a:prstGeom>
        </p:spPr>
      </p:pic>
    </p:spTree>
    <p:extLst>
      <p:ext uri="{BB962C8B-B14F-4D97-AF65-F5344CB8AC3E}">
        <p14:creationId xmlns:p14="http://schemas.microsoft.com/office/powerpoint/2010/main" val="1461547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the hamburger( ) Function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11, and then type </a:t>
            </a:r>
            <a:r>
              <a:rPr lang="en-US" sz="1800" b="1" i="0" u="none" strike="noStrike" baseline="0" dirty="0">
                <a:solidFill>
                  <a:srgbClr val="000000"/>
                </a:solidFill>
                <a:latin typeface="CourierStd-Bold"/>
              </a:rPr>
              <a:t>if (</a:t>
            </a:r>
            <a:r>
              <a:rPr lang="en-US" sz="1800" b="1" i="0" u="none" strike="noStrike" baseline="0" dirty="0" err="1">
                <a:solidFill>
                  <a:srgbClr val="000000"/>
                </a:solidFill>
                <a:latin typeface="CourierStd-Bold"/>
              </a:rPr>
              <a:t>menu.style.display</a:t>
            </a:r>
            <a:r>
              <a:rPr lang="en-US" sz="1800" b="1" i="0" u="none" strike="noStrike" baseline="0" dirty="0">
                <a:solidFill>
                  <a:srgbClr val="000000"/>
                </a:solidFill>
                <a:latin typeface="CourierStd-Bold"/>
              </a:rPr>
              <a:t> === "block" &amp;&amp; </a:t>
            </a:r>
            <a:r>
              <a:rPr lang="en-US" sz="1800" b="1" i="0" u="none" strike="noStrike" baseline="0" dirty="0" err="1">
                <a:solidFill>
                  <a:srgbClr val="000000"/>
                </a:solidFill>
                <a:latin typeface="CourierStd-Bold"/>
              </a:rPr>
              <a:t>logo.style.display</a:t>
            </a:r>
            <a:r>
              <a:rPr lang="en-US" sz="1800" b="1" i="0" u="none" strike="noStrike" baseline="0" dirty="0">
                <a:solidFill>
                  <a:srgbClr val="000000"/>
                </a:solidFill>
                <a:latin typeface="CourierStd-Bold"/>
              </a:rPr>
              <a:t> === "none") { </a:t>
            </a:r>
            <a:r>
              <a:rPr lang="en-US" sz="1800" b="0" i="0" u="none" strike="noStrike" baseline="0" dirty="0">
                <a:solidFill>
                  <a:srgbClr val="000000"/>
                </a:solidFill>
                <a:latin typeface="FrutigerLTStd-Roman"/>
              </a:rPr>
              <a:t>to insert an if statement.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12, increase the indent, and then type </a:t>
            </a:r>
            <a:r>
              <a:rPr lang="en-US" sz="1800" b="1" i="0" u="none" strike="noStrike" baseline="0" dirty="0" err="1">
                <a:solidFill>
                  <a:srgbClr val="000000"/>
                </a:solidFill>
                <a:latin typeface="CourierStd-Bold"/>
              </a:rPr>
              <a:t>menu.style.display</a:t>
            </a:r>
            <a:r>
              <a:rPr lang="en-US" sz="1800" b="1" i="0" u="none" strike="noStrike" baseline="0" dirty="0">
                <a:solidFill>
                  <a:srgbClr val="000000"/>
                </a:solidFill>
                <a:latin typeface="CourierStd-Bold"/>
              </a:rPr>
              <a:t> = "none"; </a:t>
            </a:r>
            <a:r>
              <a:rPr lang="en-US" sz="1800" b="0" i="0" u="none" strike="noStrike" baseline="0" dirty="0">
                <a:solidFill>
                  <a:srgbClr val="000000"/>
                </a:solidFill>
                <a:latin typeface="FrutigerLTStd-Roman"/>
              </a:rPr>
              <a:t>to insert a statement.</a:t>
            </a:r>
            <a:endParaRPr lang="en-US" sz="1800" dirty="0">
              <a:latin typeface="Lora-Regular"/>
            </a:endParaRPr>
          </a:p>
        </p:txBody>
      </p:sp>
      <p:pic>
        <p:nvPicPr>
          <p:cNvPr id="5" name="Picture 4">
            <a:extLst>
              <a:ext uri="{FF2B5EF4-FFF2-40B4-BE49-F238E27FC236}">
                <a16:creationId xmlns:a16="http://schemas.microsoft.com/office/drawing/2014/main" id="{BEE85F24-B724-43B5-99AE-4F8ABCFA0847}"/>
              </a:ext>
            </a:extLst>
          </p:cNvPr>
          <p:cNvPicPr>
            <a:picLocks noChangeAspect="1"/>
          </p:cNvPicPr>
          <p:nvPr/>
        </p:nvPicPr>
        <p:blipFill>
          <a:blip r:embed="rId2"/>
          <a:stretch>
            <a:fillRect/>
          </a:stretch>
        </p:blipFill>
        <p:spPr>
          <a:xfrm>
            <a:off x="2658792" y="3362325"/>
            <a:ext cx="6858000" cy="3364626"/>
          </a:xfrm>
          <a:prstGeom prst="rect">
            <a:avLst/>
          </a:prstGeom>
        </p:spPr>
      </p:pic>
    </p:spTree>
    <p:extLst>
      <p:ext uri="{BB962C8B-B14F-4D97-AF65-F5344CB8AC3E}">
        <p14:creationId xmlns:p14="http://schemas.microsoft.com/office/powerpoint/2010/main" val="32062057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the hamburger( ) Function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46032" cy="4467786"/>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13, and then type </a:t>
            </a:r>
            <a:r>
              <a:rPr lang="en-US" sz="1800" b="1" i="0" u="none" strike="noStrike" baseline="0" dirty="0" err="1">
                <a:solidFill>
                  <a:srgbClr val="000000"/>
                </a:solidFill>
                <a:latin typeface="CourierStd-Bold"/>
              </a:rPr>
              <a:t>logo.style.display</a:t>
            </a:r>
            <a:r>
              <a:rPr lang="en-US" sz="1800" b="1" i="0" u="none" strike="noStrike" baseline="0" dirty="0">
                <a:solidFill>
                  <a:srgbClr val="000000"/>
                </a:solidFill>
                <a:latin typeface="CourierStd-Bold"/>
              </a:rPr>
              <a:t> = "block"; </a:t>
            </a:r>
            <a:r>
              <a:rPr lang="en-US" sz="1800" b="0" i="0" u="none" strike="noStrike" baseline="0" dirty="0">
                <a:solidFill>
                  <a:srgbClr val="000000"/>
                </a:solidFill>
                <a:latin typeface="FrutigerLTStd-Roman"/>
              </a:rPr>
              <a:t>to insert a statement.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14,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close the if statement (Figure 10–49).</a:t>
            </a:r>
            <a:endParaRPr lang="en-US" sz="1800" dirty="0">
              <a:latin typeface="Lora-Regular"/>
            </a:endParaRPr>
          </a:p>
        </p:txBody>
      </p:sp>
      <p:pic>
        <p:nvPicPr>
          <p:cNvPr id="5" name="Picture 4">
            <a:extLst>
              <a:ext uri="{FF2B5EF4-FFF2-40B4-BE49-F238E27FC236}">
                <a16:creationId xmlns:a16="http://schemas.microsoft.com/office/drawing/2014/main" id="{BEE85F24-B724-43B5-99AE-4F8ABCFA0847}"/>
              </a:ext>
            </a:extLst>
          </p:cNvPr>
          <p:cNvPicPr>
            <a:picLocks noChangeAspect="1"/>
          </p:cNvPicPr>
          <p:nvPr/>
        </p:nvPicPr>
        <p:blipFill>
          <a:blip r:embed="rId2"/>
          <a:stretch>
            <a:fillRect/>
          </a:stretch>
        </p:blipFill>
        <p:spPr>
          <a:xfrm>
            <a:off x="2658792" y="3362325"/>
            <a:ext cx="6858000" cy="3364626"/>
          </a:xfrm>
          <a:prstGeom prst="rect">
            <a:avLst/>
          </a:prstGeom>
        </p:spPr>
      </p:pic>
    </p:spTree>
    <p:extLst>
      <p:ext uri="{BB962C8B-B14F-4D97-AF65-F5344CB8AC3E}">
        <p14:creationId xmlns:p14="http://schemas.microsoft.com/office/powerpoint/2010/main" val="21734654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the hamburger( ) Function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29616" cy="4467786"/>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At the end of Line 14, press the </a:t>
            </a:r>
            <a:r>
              <a:rPr lang="en-US" sz="1800" b="0" i="0" u="none" strike="noStrike" baseline="0" dirty="0">
                <a:solidFill>
                  <a:srgbClr val="000000"/>
                </a:solidFill>
                <a:latin typeface="FrutigerLTStd-Roman-SC750"/>
              </a:rPr>
              <a:t>spacebar </a:t>
            </a:r>
            <a:r>
              <a:rPr lang="en-US" sz="1800" b="0" i="0" u="none" strike="noStrike" baseline="0" dirty="0">
                <a:solidFill>
                  <a:srgbClr val="000000"/>
                </a:solidFill>
                <a:latin typeface="FrutigerLTStd-Roman"/>
              </a:rPr>
              <a:t>to insert a space, and then type </a:t>
            </a:r>
            <a:r>
              <a:rPr lang="en-US" sz="1800" b="1" i="0" u="none" strike="noStrike" baseline="0" dirty="0">
                <a:solidFill>
                  <a:srgbClr val="000000"/>
                </a:solidFill>
                <a:latin typeface="CourierStd-Bold"/>
              </a:rPr>
              <a:t>else { </a:t>
            </a:r>
            <a:r>
              <a:rPr lang="en-US" sz="1800" b="0" i="0" u="none" strike="noStrike" baseline="0" dirty="0">
                <a:solidFill>
                  <a:srgbClr val="000000"/>
                </a:solidFill>
                <a:latin typeface="FrutigerLTStd-Roman"/>
              </a:rPr>
              <a:t>to insert an else statement.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15, increase the indent, and then type </a:t>
            </a:r>
            <a:r>
              <a:rPr lang="en-US" sz="1800" b="1" i="0" u="none" strike="noStrike" baseline="0" dirty="0" err="1">
                <a:solidFill>
                  <a:srgbClr val="000000"/>
                </a:solidFill>
                <a:latin typeface="CourierStd-Bold"/>
              </a:rPr>
              <a:t>menu.style.display</a:t>
            </a:r>
            <a:r>
              <a:rPr lang="en-US" sz="1800" b="1" i="0" u="none" strike="noStrike" baseline="0" dirty="0">
                <a:solidFill>
                  <a:srgbClr val="000000"/>
                </a:solidFill>
                <a:latin typeface="CourierStd-Bold"/>
              </a:rPr>
              <a:t> = "block"; </a:t>
            </a:r>
            <a:r>
              <a:rPr lang="en-US" sz="1800" b="0" i="0" u="none" strike="noStrike" baseline="0" dirty="0">
                <a:solidFill>
                  <a:srgbClr val="000000"/>
                </a:solidFill>
                <a:latin typeface="FrutigerLTStd-Roman"/>
              </a:rPr>
              <a:t>to insert a statement.</a:t>
            </a:r>
            <a:endParaRPr lang="en-US" sz="1800" dirty="0">
              <a:latin typeface="Lora-Regular"/>
            </a:endParaRPr>
          </a:p>
        </p:txBody>
      </p:sp>
      <p:pic>
        <p:nvPicPr>
          <p:cNvPr id="5" name="Picture 4">
            <a:extLst>
              <a:ext uri="{FF2B5EF4-FFF2-40B4-BE49-F238E27FC236}">
                <a16:creationId xmlns:a16="http://schemas.microsoft.com/office/drawing/2014/main" id="{ADF382CD-8518-4B26-BD1D-59B43F334E61}"/>
              </a:ext>
            </a:extLst>
          </p:cNvPr>
          <p:cNvPicPr>
            <a:picLocks noChangeAspect="1"/>
          </p:cNvPicPr>
          <p:nvPr/>
        </p:nvPicPr>
        <p:blipFill>
          <a:blip r:embed="rId2"/>
          <a:stretch>
            <a:fillRect/>
          </a:stretch>
        </p:blipFill>
        <p:spPr>
          <a:xfrm>
            <a:off x="2366962" y="3648075"/>
            <a:ext cx="7458075" cy="3143250"/>
          </a:xfrm>
          <a:prstGeom prst="rect">
            <a:avLst/>
          </a:prstGeom>
        </p:spPr>
      </p:pic>
    </p:spTree>
    <p:extLst>
      <p:ext uri="{BB962C8B-B14F-4D97-AF65-F5344CB8AC3E}">
        <p14:creationId xmlns:p14="http://schemas.microsoft.com/office/powerpoint/2010/main" val="2795464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Create the hamburger( ) Function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11029616" cy="4467786"/>
          </a:xfrm>
        </p:spPr>
        <p:txBody>
          <a:bodyPr numCol="1" anchor="t">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16, and then type </a:t>
            </a:r>
            <a:r>
              <a:rPr lang="en-US" sz="1800" b="1" i="0" u="none" strike="noStrike" baseline="0" dirty="0" err="1">
                <a:solidFill>
                  <a:srgbClr val="000000"/>
                </a:solidFill>
                <a:latin typeface="CourierStd-Bold"/>
              </a:rPr>
              <a:t>logo.style.display</a:t>
            </a:r>
            <a:r>
              <a:rPr lang="en-US" sz="1800" b="1" i="0" u="none" strike="noStrike" baseline="0" dirty="0">
                <a:solidFill>
                  <a:srgbClr val="000000"/>
                </a:solidFill>
                <a:latin typeface="CourierStd-Bold"/>
              </a:rPr>
              <a:t> = "none"; </a:t>
            </a:r>
            <a:r>
              <a:rPr lang="en-US" sz="1800" b="0" i="0" u="none" strike="noStrike" baseline="0" dirty="0">
                <a:solidFill>
                  <a:srgbClr val="000000"/>
                </a:solidFill>
                <a:latin typeface="FrutigerLTStd-Roman"/>
              </a:rPr>
              <a:t>to insert a statement.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17,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close the else statement.</a:t>
            </a:r>
          </a:p>
          <a:p>
            <a:pPr algn="l">
              <a:buFont typeface="Wingdings" panose="05000000000000000000" pitchFamily="2" charset="2"/>
              <a:buChar char="Ø"/>
            </a:pPr>
            <a:r>
              <a:rPr lang="en-US" sz="1800" b="0" i="0" u="none" strike="noStrike" baseline="0" dirty="0">
                <a:solidFill>
                  <a:srgbClr val="000000"/>
                </a:solidFill>
                <a:latin typeface="FrutigerLTStd-Roman"/>
              </a:rPr>
              <a:t>Save your changes (Figure 10–50).</a:t>
            </a:r>
            <a:endParaRPr lang="en-US" sz="1800" dirty="0">
              <a:latin typeface="Lora-Regular"/>
            </a:endParaRPr>
          </a:p>
        </p:txBody>
      </p:sp>
      <p:pic>
        <p:nvPicPr>
          <p:cNvPr id="5" name="Picture 4">
            <a:extLst>
              <a:ext uri="{FF2B5EF4-FFF2-40B4-BE49-F238E27FC236}">
                <a16:creationId xmlns:a16="http://schemas.microsoft.com/office/drawing/2014/main" id="{ADF382CD-8518-4B26-BD1D-59B43F334E61}"/>
              </a:ext>
            </a:extLst>
          </p:cNvPr>
          <p:cNvPicPr>
            <a:picLocks noChangeAspect="1"/>
          </p:cNvPicPr>
          <p:nvPr/>
        </p:nvPicPr>
        <p:blipFill>
          <a:blip r:embed="rId2"/>
          <a:stretch>
            <a:fillRect/>
          </a:stretch>
        </p:blipFill>
        <p:spPr>
          <a:xfrm>
            <a:off x="2366962" y="3648075"/>
            <a:ext cx="7458075" cy="3143250"/>
          </a:xfrm>
          <a:prstGeom prst="rect">
            <a:avLst/>
          </a:prstGeom>
        </p:spPr>
      </p:pic>
    </p:spTree>
    <p:extLst>
      <p:ext uri="{BB962C8B-B14F-4D97-AF65-F5344CB8AC3E}">
        <p14:creationId xmlns:p14="http://schemas.microsoft.com/office/powerpoint/2010/main" val="3246572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Call the hamburger( ) Function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5" y="1981200"/>
            <a:ext cx="11029615" cy="4800600"/>
          </a:xfrm>
        </p:spPr>
        <p:txBody>
          <a:bodyPr numCol="1" anchor="t">
            <a:normAutofit lnSpcReduction="10000"/>
          </a:bodyPr>
          <a:lstStyle/>
          <a:p>
            <a:pPr marL="0" indent="0" algn="l">
              <a:buNone/>
            </a:pPr>
            <a:r>
              <a:rPr lang="en-US" sz="1800" b="0" i="0" u="none" strike="noStrike" baseline="0" dirty="0">
                <a:solidFill>
                  <a:srgbClr val="000000"/>
                </a:solidFill>
                <a:latin typeface="JansonTextLTStd-Roman"/>
              </a:rPr>
              <a:t>Now that you have created the JavaScript function to make the hamburger menu functional, use an event to invoke, or call, the hamburger function. </a:t>
            </a:r>
            <a:r>
              <a:rPr lang="en-US" sz="1800" b="1" i="1" u="none" strike="noStrike" baseline="0" dirty="0">
                <a:solidFill>
                  <a:srgbClr val="000000"/>
                </a:solidFill>
                <a:latin typeface="JansonTextLTStd-BoldItalic"/>
              </a:rPr>
              <a:t>Why? </a:t>
            </a:r>
            <a:r>
              <a:rPr lang="en-US" sz="1800" b="0" i="1" u="none" strike="noStrike" baseline="0" dirty="0">
                <a:solidFill>
                  <a:srgbClr val="000000"/>
                </a:solidFill>
                <a:latin typeface="JansonTextLTStd-Italic"/>
              </a:rPr>
              <a:t>JavaScript functions must be called in order to use them. </a:t>
            </a:r>
            <a:r>
              <a:rPr lang="en-US" sz="1800" b="0" i="0" u="none" strike="noStrike" baseline="0" dirty="0">
                <a:solidFill>
                  <a:srgbClr val="000000"/>
                </a:solidFill>
                <a:latin typeface="JansonTextLTStd-Roman"/>
              </a:rPr>
              <a:t>Add an onclick event to the anchor element that contains the hamburger icon. Set the onclick event to call the hamburger function. The following steps add an onclick event to each HTML webpage.</a:t>
            </a:r>
          </a:p>
          <a:p>
            <a:pPr marL="0" indent="0" algn="l">
              <a:buNone/>
            </a:pPr>
            <a:r>
              <a:rPr lang="en-US" sz="1800" b="0" i="0" u="none" strike="noStrike" baseline="0" dirty="0">
                <a:solidFill>
                  <a:srgbClr val="FFFFFF"/>
                </a:solidFill>
                <a:latin typeface="FrutigerLTStd-Black"/>
              </a:rPr>
              <a:t>1</a:t>
            </a:r>
          </a:p>
          <a:p>
            <a:pPr algn="l">
              <a:buFont typeface="Wingdings" panose="05000000000000000000" pitchFamily="2" charset="2"/>
              <a:buChar char="Ø"/>
            </a:pPr>
            <a:r>
              <a:rPr lang="en-US" sz="1800" b="0" i="0" u="none" strike="noStrike" baseline="0" dirty="0">
                <a:solidFill>
                  <a:srgbClr val="000000"/>
                </a:solidFill>
                <a:latin typeface="FrutigerLTStd-Roman"/>
              </a:rPr>
              <a:t>If necessary, reopen the index.html file in your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text editor to prepare to modify it.</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to the left of the closing angle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bracket of the anchor tag on Line 28, and then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type </a:t>
            </a:r>
            <a:r>
              <a:rPr lang="en-US" sz="1800" b="1" i="0" u="none" strike="noStrike" baseline="0" dirty="0">
                <a:solidFill>
                  <a:srgbClr val="000000"/>
                </a:solidFill>
                <a:latin typeface="CourierStd-Bold"/>
              </a:rPr>
              <a:t>onclick="hamburger()" </a:t>
            </a:r>
            <a:r>
              <a:rPr lang="en-US" sz="1800" b="0" i="0" u="none" strike="noStrike" baseline="0" dirty="0">
                <a:solidFill>
                  <a:srgbClr val="000000"/>
                </a:solidFill>
                <a:latin typeface="FrutigerLTStd-Roman"/>
              </a:rPr>
              <a:t>to add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an onclick event.</a:t>
            </a:r>
          </a:p>
          <a:p>
            <a:pPr algn="l">
              <a:buFont typeface="Wingdings" panose="05000000000000000000" pitchFamily="2" charset="2"/>
              <a:buChar char="Ø"/>
            </a:pPr>
            <a:r>
              <a:rPr lang="en-US" sz="1800" b="0" i="0" u="none" strike="noStrike" baseline="0" dirty="0">
                <a:solidFill>
                  <a:srgbClr val="000000"/>
                </a:solidFill>
                <a:latin typeface="FrutigerLTStd-Roman"/>
              </a:rPr>
              <a:t>Perform the same step for the about.html,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classes.html, nutrition.html, contact.html, </a:t>
            </a:r>
            <a:br>
              <a:rPr lang="en-US" sz="1800" b="0" i="0" u="none" strike="noStrike" baseline="0" dirty="0">
                <a:solidFill>
                  <a:srgbClr val="000000"/>
                </a:solidFill>
                <a:latin typeface="FrutigerLTStd-Roman"/>
              </a:rPr>
            </a:br>
            <a:r>
              <a:rPr lang="en-US" sz="1800" b="0" i="0" u="none" strike="noStrike" baseline="0" dirty="0">
                <a:solidFill>
                  <a:srgbClr val="000000"/>
                </a:solidFill>
                <a:latin typeface="FrutigerLTStd-Roman"/>
              </a:rPr>
              <a:t>and template.html files.</a:t>
            </a:r>
          </a:p>
          <a:p>
            <a:pPr algn="l">
              <a:buFont typeface="Wingdings" panose="05000000000000000000" pitchFamily="2" charset="2"/>
              <a:buChar char="Ø"/>
            </a:pPr>
            <a:r>
              <a:rPr lang="en-US" sz="1800" b="0" i="0" u="none" strike="noStrike" baseline="0" dirty="0">
                <a:solidFill>
                  <a:srgbClr val="000000"/>
                </a:solidFill>
                <a:latin typeface="FrutigerLTStd-Roman"/>
              </a:rPr>
              <a:t>Save all of your changes (Figure 10–51).</a:t>
            </a:r>
            <a:endParaRPr lang="en-US" sz="1800" dirty="0">
              <a:latin typeface="Lora-Regular"/>
            </a:endParaRPr>
          </a:p>
        </p:txBody>
      </p:sp>
      <p:pic>
        <p:nvPicPr>
          <p:cNvPr id="5" name="Picture 4">
            <a:extLst>
              <a:ext uri="{FF2B5EF4-FFF2-40B4-BE49-F238E27FC236}">
                <a16:creationId xmlns:a16="http://schemas.microsoft.com/office/drawing/2014/main" id="{5C7C569A-9382-4B8C-882C-C08E0B1F9B82}"/>
              </a:ext>
            </a:extLst>
          </p:cNvPr>
          <p:cNvPicPr>
            <a:picLocks noChangeAspect="1"/>
          </p:cNvPicPr>
          <p:nvPr/>
        </p:nvPicPr>
        <p:blipFill>
          <a:blip r:embed="rId2"/>
          <a:stretch>
            <a:fillRect/>
          </a:stretch>
        </p:blipFill>
        <p:spPr>
          <a:xfrm>
            <a:off x="5586246" y="3151092"/>
            <a:ext cx="6024562" cy="3345238"/>
          </a:xfrm>
          <a:prstGeom prst="rect">
            <a:avLst/>
          </a:prstGeom>
        </p:spPr>
      </p:pic>
    </p:spTree>
    <p:extLst>
      <p:ext uri="{BB962C8B-B14F-4D97-AF65-F5344CB8AC3E}">
        <p14:creationId xmlns:p14="http://schemas.microsoft.com/office/powerpoint/2010/main" val="23336656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Call the hamburger( ) Function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6569282" cy="4467786"/>
          </a:xfrm>
        </p:spPr>
        <p:txBody>
          <a:bodyPr numCol="1" anchor="ctr">
            <a:normAutofit/>
          </a:bodyPr>
          <a:lstStyle/>
          <a:p>
            <a:pPr marL="0" indent="0" algn="l">
              <a:buNone/>
            </a:pPr>
            <a:r>
              <a:rPr lang="en-US" sz="1800" b="0" i="0" u="none" strike="noStrike" baseline="0" dirty="0">
                <a:solidFill>
                  <a:srgbClr val="000000"/>
                </a:solidFill>
                <a:latin typeface="FrutigerLTStd-Roman"/>
              </a:rPr>
              <a:t>Open the index.html file in Google Chrome’s device mode and tap or click the Mobile – S 320px (gray) bar to view the page in a mobile viewport.</a:t>
            </a:r>
          </a:p>
          <a:p>
            <a:pPr marL="0" indent="0" algn="l">
              <a:buNone/>
            </a:pPr>
            <a:r>
              <a:rPr lang="en-US" sz="1800" b="0" i="0" u="none" strike="noStrike" baseline="0" dirty="0">
                <a:solidFill>
                  <a:srgbClr val="000000"/>
                </a:solidFill>
                <a:latin typeface="FrutigerLTStd-Roman"/>
              </a:rPr>
              <a:t>Tap or click the hamburger icon to display the navigation links (Figure 10–52).</a:t>
            </a:r>
            <a:endParaRPr lang="en-US" sz="1800" dirty="0">
              <a:latin typeface="Lora-Regular"/>
            </a:endParaRPr>
          </a:p>
        </p:txBody>
      </p:sp>
      <p:pic>
        <p:nvPicPr>
          <p:cNvPr id="5" name="Picture 4">
            <a:extLst>
              <a:ext uri="{FF2B5EF4-FFF2-40B4-BE49-F238E27FC236}">
                <a16:creationId xmlns:a16="http://schemas.microsoft.com/office/drawing/2014/main" id="{5F3355CC-A6A8-4FD8-B0DD-7121A5610DCC}"/>
              </a:ext>
            </a:extLst>
          </p:cNvPr>
          <p:cNvPicPr>
            <a:picLocks noChangeAspect="1"/>
          </p:cNvPicPr>
          <p:nvPr/>
        </p:nvPicPr>
        <p:blipFill>
          <a:blip r:embed="rId2"/>
          <a:stretch>
            <a:fillRect/>
          </a:stretch>
        </p:blipFill>
        <p:spPr>
          <a:xfrm>
            <a:off x="7134058" y="1962430"/>
            <a:ext cx="4476750" cy="4695825"/>
          </a:xfrm>
          <a:prstGeom prst="rect">
            <a:avLst/>
          </a:prstGeom>
        </p:spPr>
      </p:pic>
    </p:spTree>
    <p:extLst>
      <p:ext uri="{BB962C8B-B14F-4D97-AF65-F5344CB8AC3E}">
        <p14:creationId xmlns:p14="http://schemas.microsoft.com/office/powerpoint/2010/main" val="2658285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Call the hamburger( ) Function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076450"/>
            <a:ext cx="6569282" cy="4467786"/>
          </a:xfrm>
        </p:spPr>
        <p:txBody>
          <a:bodyPr numCol="1"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Tap or click the hamburger icon to hide the navigation links (Figure 10–53).</a:t>
            </a:r>
          </a:p>
          <a:p>
            <a:pPr algn="l">
              <a:buFont typeface="Wingdings" panose="05000000000000000000" pitchFamily="2" charset="2"/>
              <a:buChar char="Ø"/>
            </a:pPr>
            <a:endParaRPr lang="en-US" sz="1800" b="0" i="0" u="none" strike="noStrike" baseline="0" dirty="0">
              <a:solidFill>
                <a:srgbClr val="FFFFFF"/>
              </a:solidFill>
              <a:latin typeface="FrutigerLTStd-Black"/>
            </a:endParaRPr>
          </a:p>
          <a:p>
            <a:pPr algn="l">
              <a:buFont typeface="Wingdings" panose="05000000000000000000" pitchFamily="2" charset="2"/>
              <a:buChar char="Ø"/>
            </a:pPr>
            <a:r>
              <a:rPr lang="en-US" sz="1800" b="0" i="0" u="none" strike="noStrike" baseline="0" dirty="0">
                <a:solidFill>
                  <a:srgbClr val="000000"/>
                </a:solidFill>
                <a:latin typeface="FrutigerLTStd-Roman"/>
              </a:rPr>
              <a:t>Display each page within the website and test the hamburger icon on each page to ensure that it works on all pages within the website.</a:t>
            </a:r>
            <a:endParaRPr lang="en-US" sz="1800" dirty="0">
              <a:latin typeface="Lora-Regular"/>
            </a:endParaRPr>
          </a:p>
        </p:txBody>
      </p:sp>
      <p:pic>
        <p:nvPicPr>
          <p:cNvPr id="6" name="Picture 5">
            <a:extLst>
              <a:ext uri="{FF2B5EF4-FFF2-40B4-BE49-F238E27FC236}">
                <a16:creationId xmlns:a16="http://schemas.microsoft.com/office/drawing/2014/main" id="{FD662F96-F70D-475F-BB87-1F048FD12B13}"/>
              </a:ext>
            </a:extLst>
          </p:cNvPr>
          <p:cNvPicPr>
            <a:picLocks noChangeAspect="1"/>
          </p:cNvPicPr>
          <p:nvPr/>
        </p:nvPicPr>
        <p:blipFill rotWithShape="1">
          <a:blip r:embed="rId2"/>
          <a:srcRect r="1489"/>
          <a:stretch/>
        </p:blipFill>
        <p:spPr>
          <a:xfrm>
            <a:off x="7029450" y="2076450"/>
            <a:ext cx="4597774" cy="4714875"/>
          </a:xfrm>
          <a:prstGeom prst="rect">
            <a:avLst/>
          </a:prstGeom>
        </p:spPr>
      </p:pic>
    </p:spTree>
    <p:extLst>
      <p:ext uri="{BB962C8B-B14F-4D97-AF65-F5344CB8AC3E}">
        <p14:creationId xmlns:p14="http://schemas.microsoft.com/office/powerpoint/2010/main" val="6346781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Styling Table Elements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6286501" y="2105025"/>
            <a:ext cx="5143500" cy="1771650"/>
          </a:xfrm>
        </p:spPr>
        <p:txBody>
          <a:bodyPr numCol="1" anchor="t">
            <a:normAutofit/>
          </a:bodyPr>
          <a:lstStyle/>
          <a:p>
            <a:pPr marL="0" indent="0" algn="l">
              <a:buNone/>
            </a:pPr>
            <a:r>
              <a:rPr lang="en-US" sz="1800" b="0" i="0" u="none" strike="noStrike" baseline="0" dirty="0">
                <a:latin typeface="JansonTextLTStd-Roman"/>
              </a:rPr>
              <a:t>After creating a table, style it by adding new style rules to the style sheet for the website. You can specify style rules for each table element. Table 8–2 lists common CSS properties and examples for styling tables.</a:t>
            </a:r>
            <a:endParaRPr lang="en-US" sz="1600" dirty="0">
              <a:latin typeface="Lora-Regular"/>
            </a:endParaRPr>
          </a:p>
        </p:txBody>
      </p:sp>
      <p:pic>
        <p:nvPicPr>
          <p:cNvPr id="5" name="Picture 4">
            <a:extLst>
              <a:ext uri="{FF2B5EF4-FFF2-40B4-BE49-F238E27FC236}">
                <a16:creationId xmlns:a16="http://schemas.microsoft.com/office/drawing/2014/main" id="{418902A5-856F-4E56-8AB6-C9C8D39E4AB4}"/>
              </a:ext>
            </a:extLst>
          </p:cNvPr>
          <p:cNvPicPr>
            <a:picLocks noChangeAspect="1"/>
          </p:cNvPicPr>
          <p:nvPr/>
        </p:nvPicPr>
        <p:blipFill>
          <a:blip r:embed="rId2"/>
          <a:stretch>
            <a:fillRect/>
          </a:stretch>
        </p:blipFill>
        <p:spPr>
          <a:xfrm>
            <a:off x="609600" y="2033435"/>
            <a:ext cx="5486400" cy="4064572"/>
          </a:xfrm>
          <a:prstGeom prst="rect">
            <a:avLst/>
          </a:prstGeom>
        </p:spPr>
      </p:pic>
      <p:pic>
        <p:nvPicPr>
          <p:cNvPr id="9" name="Picture 8">
            <a:extLst>
              <a:ext uri="{FF2B5EF4-FFF2-40B4-BE49-F238E27FC236}">
                <a16:creationId xmlns:a16="http://schemas.microsoft.com/office/drawing/2014/main" id="{FC299BD2-BB8A-436B-887B-F12DE8A11E63}"/>
              </a:ext>
            </a:extLst>
          </p:cNvPr>
          <p:cNvPicPr>
            <a:picLocks noChangeAspect="1"/>
          </p:cNvPicPr>
          <p:nvPr/>
        </p:nvPicPr>
        <p:blipFill>
          <a:blip r:embed="rId3"/>
          <a:stretch>
            <a:fillRect/>
          </a:stretch>
        </p:blipFill>
        <p:spPr>
          <a:xfrm>
            <a:off x="6191250" y="4065721"/>
            <a:ext cx="5486400" cy="2611091"/>
          </a:xfrm>
          <a:prstGeom prst="rect">
            <a:avLst/>
          </a:prstGeom>
        </p:spPr>
      </p:pic>
    </p:spTree>
    <p:extLst>
      <p:ext uri="{BB962C8B-B14F-4D97-AF65-F5344CB8AC3E}">
        <p14:creationId xmlns:p14="http://schemas.microsoft.com/office/powerpoint/2010/main" val="3524019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Styling Table Elements</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5" y="2180496"/>
            <a:ext cx="4854950" cy="4363740"/>
          </a:xfrm>
        </p:spPr>
        <p:txBody>
          <a:bodyPr numCol="1" anchor="ctr">
            <a:normAutofit/>
          </a:bodyPr>
          <a:lstStyle/>
          <a:p>
            <a:pPr marL="0" indent="0" algn="l">
              <a:buNone/>
            </a:pPr>
            <a:r>
              <a:rPr lang="en-US" sz="1800" b="0" i="0" u="none" strike="noStrike" baseline="0" dirty="0">
                <a:latin typeface="JansonTextLTStd-Roman"/>
              </a:rPr>
              <a:t>When a border is applied to table elements, by default, each cell has its own border, making the table appear to use double lines between each table data cell. This type of border is called a separated border. Figure 8–22 shows a table with the default border applied.</a:t>
            </a:r>
          </a:p>
          <a:p>
            <a:pPr marL="0" indent="0" algn="l">
              <a:buNone/>
            </a:pPr>
            <a:endParaRPr lang="en-US" dirty="0">
              <a:latin typeface="JansonTextLTStd-Roman"/>
            </a:endParaRPr>
          </a:p>
          <a:p>
            <a:pPr marL="0" indent="0" algn="l">
              <a:buNone/>
            </a:pPr>
            <a:r>
              <a:rPr lang="en-US" sz="1800" b="0" i="0" u="none" strike="noStrike" baseline="0" dirty="0">
                <a:latin typeface="JansonTextLTStd-Roman"/>
              </a:rPr>
              <a:t>If you want to display a table with single, consolidated borders as shown in Figure 8–23, use the </a:t>
            </a:r>
            <a:r>
              <a:rPr lang="en-US" sz="1800" b="1" i="0" u="none" strike="noStrike" baseline="0" dirty="0">
                <a:latin typeface="CourierStd-Bold"/>
              </a:rPr>
              <a:t>border-collapse </a:t>
            </a:r>
            <a:r>
              <a:rPr lang="en-US" sz="1800" b="0" i="0" u="none" strike="noStrike" baseline="0" dirty="0">
                <a:latin typeface="JansonTextLTStd-Roman"/>
              </a:rPr>
              <a:t>property with a value of </a:t>
            </a:r>
            <a:r>
              <a:rPr lang="en-US" sz="1800" b="1" i="0" u="none" strike="noStrike" baseline="0" dirty="0">
                <a:latin typeface="CourierStd-Bold"/>
              </a:rPr>
              <a:t>collapse</a:t>
            </a:r>
            <a:r>
              <a:rPr lang="en-US" sz="1800" b="0" i="0" u="none" strike="noStrike" baseline="0" dirty="0">
                <a:latin typeface="JansonTextLTStd-Roman"/>
              </a:rPr>
              <a:t>. This type of border is called a collapsed border.</a:t>
            </a:r>
            <a:endParaRPr lang="en-US" sz="1600" dirty="0">
              <a:latin typeface="Lora-Regular"/>
            </a:endParaRPr>
          </a:p>
        </p:txBody>
      </p:sp>
      <p:pic>
        <p:nvPicPr>
          <p:cNvPr id="5" name="Picture 4">
            <a:extLst>
              <a:ext uri="{FF2B5EF4-FFF2-40B4-BE49-F238E27FC236}">
                <a16:creationId xmlns:a16="http://schemas.microsoft.com/office/drawing/2014/main" id="{C1AAF426-E7AF-4874-A38A-83A31BA4FF94}"/>
              </a:ext>
            </a:extLst>
          </p:cNvPr>
          <p:cNvPicPr>
            <a:picLocks noChangeAspect="1"/>
          </p:cNvPicPr>
          <p:nvPr/>
        </p:nvPicPr>
        <p:blipFill>
          <a:blip r:embed="rId2"/>
          <a:stretch>
            <a:fillRect/>
          </a:stretch>
        </p:blipFill>
        <p:spPr>
          <a:xfrm>
            <a:off x="5521700" y="2528887"/>
            <a:ext cx="6105525" cy="1800225"/>
          </a:xfrm>
          <a:prstGeom prst="rect">
            <a:avLst/>
          </a:prstGeom>
        </p:spPr>
      </p:pic>
      <p:pic>
        <p:nvPicPr>
          <p:cNvPr id="7" name="Picture 6">
            <a:extLst>
              <a:ext uri="{FF2B5EF4-FFF2-40B4-BE49-F238E27FC236}">
                <a16:creationId xmlns:a16="http://schemas.microsoft.com/office/drawing/2014/main" id="{1CF3E8FB-E768-407B-A9C4-2D4E67E70CBF}"/>
              </a:ext>
            </a:extLst>
          </p:cNvPr>
          <p:cNvPicPr>
            <a:picLocks noChangeAspect="1"/>
          </p:cNvPicPr>
          <p:nvPr/>
        </p:nvPicPr>
        <p:blipFill>
          <a:blip r:embed="rId3"/>
          <a:stretch>
            <a:fillRect/>
          </a:stretch>
        </p:blipFill>
        <p:spPr>
          <a:xfrm>
            <a:off x="5893175" y="4658285"/>
            <a:ext cx="5734050" cy="1781175"/>
          </a:xfrm>
          <a:prstGeom prst="rect">
            <a:avLst/>
          </a:prstGeom>
        </p:spPr>
      </p:pic>
    </p:spTree>
    <p:extLst>
      <p:ext uri="{BB962C8B-B14F-4D97-AF65-F5344CB8AC3E}">
        <p14:creationId xmlns:p14="http://schemas.microsoft.com/office/powerpoint/2010/main" val="3586820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Using CSS to Create Interactivity</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2180495"/>
            <a:ext cx="3445249" cy="4211339"/>
          </a:xfrm>
        </p:spPr>
        <p:txBody>
          <a:bodyPr numCol="1" anchor="ctr">
            <a:normAutofit/>
          </a:bodyPr>
          <a:lstStyle/>
          <a:p>
            <a:pPr marL="0" indent="0" algn="l">
              <a:buNone/>
            </a:pPr>
            <a:r>
              <a:rPr lang="en-US" sz="1800" b="0" i="0" u="none" strike="noStrike" baseline="0" dirty="0">
                <a:latin typeface="JansonTextLTStd-Roman"/>
              </a:rPr>
              <a:t>This page uses the CSS </a:t>
            </a:r>
            <a:r>
              <a:rPr lang="en-US" sz="1800" b="1" i="0" u="none" strike="noStrike" baseline="0" dirty="0">
                <a:latin typeface="JansonTextLTStd-Bold"/>
              </a:rPr>
              <a:t>transform property </a:t>
            </a:r>
            <a:r>
              <a:rPr lang="en-US" sz="1800" b="0" i="0" u="none" strike="noStrike" baseline="0" dirty="0">
                <a:latin typeface="JansonTextLTStd-Roman"/>
              </a:rPr>
              <a:t>to rotate the pies 180 degrees in 3D. The transform property allows block elements to be transformed or changed within two-dimensional or three-dimensional space. You can use a transform to rotate, scale, skew, or translate a block element. Table 10–1 lists the methods that can be used with the transform property.</a:t>
            </a:r>
            <a:endParaRPr lang="en-US" sz="1800" dirty="0"/>
          </a:p>
        </p:txBody>
      </p:sp>
      <p:pic>
        <p:nvPicPr>
          <p:cNvPr id="5" name="Picture 4">
            <a:extLst>
              <a:ext uri="{FF2B5EF4-FFF2-40B4-BE49-F238E27FC236}">
                <a16:creationId xmlns:a16="http://schemas.microsoft.com/office/drawing/2014/main" id="{76308331-BF02-48FA-807C-797FB6A2F3E3}"/>
              </a:ext>
            </a:extLst>
          </p:cNvPr>
          <p:cNvPicPr>
            <a:picLocks noChangeAspect="1"/>
          </p:cNvPicPr>
          <p:nvPr/>
        </p:nvPicPr>
        <p:blipFill>
          <a:blip r:embed="rId2"/>
          <a:stretch>
            <a:fillRect/>
          </a:stretch>
        </p:blipFill>
        <p:spPr>
          <a:xfrm>
            <a:off x="4142734" y="1943100"/>
            <a:ext cx="7592066" cy="4838081"/>
          </a:xfrm>
          <a:prstGeom prst="rect">
            <a:avLst/>
          </a:prstGeom>
        </p:spPr>
      </p:pic>
    </p:spTree>
    <p:extLst>
      <p:ext uri="{BB962C8B-B14F-4D97-AF65-F5344CB8AC3E}">
        <p14:creationId xmlns:p14="http://schemas.microsoft.com/office/powerpoint/2010/main" val="34695665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normAutofit/>
          </a:bodyPr>
          <a:lstStyle/>
          <a:p>
            <a:r>
              <a:rPr lang="en-US" sz="2400" dirty="0"/>
              <a:t>Styling Tables for Responsive Web Design</a:t>
            </a:r>
          </a:p>
        </p:txBody>
      </p:sp>
      <p:sp>
        <p:nvSpPr>
          <p:cNvPr id="3" name="Content Placeholder 2">
            <a:extLst>
              <a:ext uri="{FF2B5EF4-FFF2-40B4-BE49-F238E27FC236}">
                <a16:creationId xmlns:a16="http://schemas.microsoft.com/office/drawing/2014/main" id="{7191CFFF-53FD-4C64-9590-01216DEF2680}"/>
              </a:ext>
            </a:extLst>
          </p:cNvPr>
          <p:cNvSpPr>
            <a:spLocks noGrp="1"/>
          </p:cNvSpPr>
          <p:nvPr>
            <p:ph idx="1"/>
          </p:nvPr>
        </p:nvSpPr>
        <p:spPr>
          <a:xfrm>
            <a:off x="564776" y="1891553"/>
            <a:ext cx="11029616" cy="4787153"/>
          </a:xfrm>
        </p:spPr>
        <p:txBody>
          <a:bodyPr numCol="1" anchor="ctr">
            <a:normAutofit/>
          </a:bodyPr>
          <a:lstStyle/>
          <a:p>
            <a:pPr marL="0" indent="0" algn="ctr">
              <a:buNone/>
            </a:pPr>
            <a:r>
              <a:rPr lang="en-US" sz="1800" b="0" i="0" u="none" strike="noStrike" baseline="0" dirty="0">
                <a:latin typeface="JansonTextLTStd-Roman"/>
              </a:rPr>
              <a:t>It can be difficult to style a table for a mobile viewport, especially when the table</a:t>
            </a:r>
          </a:p>
          <a:p>
            <a:pPr marL="0" indent="0" algn="ctr">
              <a:buNone/>
            </a:pPr>
            <a:r>
              <a:rPr lang="en-US" sz="1800" b="0" i="0" u="none" strike="noStrike" baseline="0" dirty="0">
                <a:latin typeface="JansonTextLTStd-Roman"/>
              </a:rPr>
              <a:t>consists of several columns. Many times, viewing a table requires extra horizontal and</a:t>
            </a:r>
          </a:p>
          <a:p>
            <a:pPr marL="0" indent="0" algn="ctr">
              <a:buNone/>
            </a:pPr>
            <a:r>
              <a:rPr lang="en-US" sz="1800" b="0" i="0" u="none" strike="noStrike" baseline="0" dirty="0">
                <a:latin typeface="JansonTextLTStd-Roman"/>
              </a:rPr>
              <a:t>vertical scrolling by the user. Other times, the table is so small that it is difficult to</a:t>
            </a:r>
          </a:p>
          <a:p>
            <a:pPr marL="0" indent="0" algn="ctr">
              <a:buNone/>
            </a:pPr>
            <a:r>
              <a:rPr lang="en-US" sz="1800" b="0" i="0" u="none" strike="noStrike" baseline="0" dirty="0">
                <a:latin typeface="JansonTextLTStd-Roman"/>
              </a:rPr>
              <a:t>read. Determine whether you can format the table so it is still easy to read in a mobile</a:t>
            </a:r>
          </a:p>
          <a:p>
            <a:pPr marL="0" indent="0" algn="ctr">
              <a:buNone/>
            </a:pPr>
            <a:r>
              <a:rPr lang="en-US" sz="1800" b="0" i="0" u="none" strike="noStrike" baseline="0" dirty="0">
                <a:latin typeface="JansonTextLTStd-Roman"/>
              </a:rPr>
              <a:t>viewport. If the table is too large or complex to format, you can display the content in a</a:t>
            </a:r>
          </a:p>
          <a:p>
            <a:pPr marL="0" indent="0" algn="ctr">
              <a:buNone/>
            </a:pPr>
            <a:r>
              <a:rPr lang="en-US" sz="1800" b="0" i="0" u="none" strike="noStrike" baseline="0" dirty="0">
                <a:latin typeface="JansonTextLTStd-Roman"/>
              </a:rPr>
              <a:t>different format such as a list or a chart in a mobile viewport.</a:t>
            </a:r>
            <a:endParaRPr lang="en-US" sz="1600" dirty="0">
              <a:latin typeface="Lora-Regular"/>
            </a:endParaRPr>
          </a:p>
        </p:txBody>
      </p:sp>
    </p:spTree>
    <p:extLst>
      <p:ext uri="{BB962C8B-B14F-4D97-AF65-F5344CB8AC3E}">
        <p14:creationId xmlns:p14="http://schemas.microsoft.com/office/powerpoint/2010/main" val="15734363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Style a Table for a Tablet Viewport</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11029615" cy="4629150"/>
          </a:xfrm>
        </p:spPr>
        <p:txBody>
          <a:bodyPr anchor="ctr">
            <a:normAutofit/>
          </a:bodyPr>
          <a:lstStyle/>
          <a:p>
            <a:pPr marL="0" indent="0" algn="ctr">
              <a:buNone/>
            </a:pPr>
            <a:r>
              <a:rPr lang="en-US" sz="1800" b="0" i="0" u="none" strike="noStrike" baseline="0" dirty="0">
                <a:latin typeface="JansonTextLTStd-Roman"/>
              </a:rPr>
              <a:t>Create new style rules to style the table for the tablet viewport. </a:t>
            </a:r>
            <a:r>
              <a:rPr lang="en-US" sz="1800" b="1" i="1" u="none" strike="noStrike" baseline="0" dirty="0">
                <a:latin typeface="JansonTextLTStd-BoldItalic"/>
              </a:rPr>
              <a:t>Why? </a:t>
            </a:r>
            <a:r>
              <a:rPr lang="en-US" sz="1800" b="0" i="1" u="none" strike="noStrike" baseline="0" dirty="0">
                <a:latin typeface="JansonTextLTStd-Italic"/>
              </a:rPr>
              <a:t>Format the table to clearly present its</a:t>
            </a:r>
          </a:p>
          <a:p>
            <a:pPr marL="0" indent="0" algn="ctr">
              <a:buNone/>
            </a:pPr>
            <a:r>
              <a:rPr lang="en-US" sz="1800" b="0" i="1" u="none" strike="noStrike" baseline="0" dirty="0">
                <a:latin typeface="JansonTextLTStd-Italic"/>
              </a:rPr>
              <a:t>information in a tablet viewport. </a:t>
            </a:r>
            <a:r>
              <a:rPr lang="en-US" sz="1800" b="0" i="0" u="none" strike="noStrike" baseline="0" dirty="0">
                <a:latin typeface="JansonTextLTStd-Roman"/>
              </a:rPr>
              <a:t>First, create a style rule for the </a:t>
            </a:r>
            <a:r>
              <a:rPr lang="en-US" sz="1800" b="1" i="0" u="none" strike="noStrike" baseline="0" dirty="0">
                <a:latin typeface="CourierStd-Bold"/>
              </a:rPr>
              <a:t>table </a:t>
            </a:r>
            <a:r>
              <a:rPr lang="en-US" sz="1800" b="0" i="0" u="none" strike="noStrike" baseline="0" dirty="0">
                <a:latin typeface="JansonTextLTStd-Roman"/>
              </a:rPr>
              <a:t>element to specify borders, including</a:t>
            </a:r>
          </a:p>
          <a:p>
            <a:pPr marL="0" indent="0" algn="ctr">
              <a:buNone/>
            </a:pPr>
            <a:r>
              <a:rPr lang="en-US" sz="1800" b="0" i="0" u="none" strike="noStrike" baseline="0" dirty="0">
                <a:latin typeface="JansonTextLTStd-Roman"/>
              </a:rPr>
              <a:t>collapsed borders, to center the table on the page, and to set a width. Next, create a style rule for the caption</a:t>
            </a:r>
          </a:p>
          <a:p>
            <a:pPr marL="0" indent="0" algn="ctr">
              <a:buNone/>
            </a:pPr>
            <a:r>
              <a:rPr lang="en-US" sz="1800" b="0" i="0" u="none" strike="noStrike" baseline="0" dirty="0">
                <a:latin typeface="JansonTextLTStd-Roman"/>
              </a:rPr>
              <a:t>element and specify a font size, font color, and padding. Create a style rule for </a:t>
            </a:r>
            <a:r>
              <a:rPr lang="en-US" sz="1800" b="1" i="0" u="none" strike="noStrike" baseline="0" dirty="0" err="1">
                <a:latin typeface="CourierStd-Bold"/>
              </a:rPr>
              <a:t>th</a:t>
            </a:r>
            <a:r>
              <a:rPr lang="en-US" sz="1800" b="1" i="0" u="none" strike="noStrike" baseline="0" dirty="0">
                <a:latin typeface="CourierStd-Bold"/>
              </a:rPr>
              <a:t> </a:t>
            </a:r>
            <a:r>
              <a:rPr lang="en-US" sz="1800" b="0" i="0" u="none" strike="noStrike" baseline="0" dirty="0">
                <a:latin typeface="JansonTextLTStd-Roman"/>
              </a:rPr>
              <a:t>and </a:t>
            </a:r>
            <a:r>
              <a:rPr lang="en-US" sz="1800" b="1" i="0" u="none" strike="noStrike" baseline="0" dirty="0">
                <a:latin typeface="CourierStd-Bold"/>
              </a:rPr>
              <a:t>td </a:t>
            </a:r>
            <a:r>
              <a:rPr lang="en-US" sz="1800" b="0" i="0" u="none" strike="noStrike" baseline="0" dirty="0">
                <a:latin typeface="JansonTextLTStd-Roman"/>
              </a:rPr>
              <a:t>elements to</a:t>
            </a:r>
          </a:p>
          <a:p>
            <a:pPr marL="0" indent="0" algn="ctr">
              <a:buNone/>
            </a:pPr>
            <a:r>
              <a:rPr lang="en-US" sz="1800" b="0" i="0" u="none" strike="noStrike" baseline="0" dirty="0">
                <a:latin typeface="JansonTextLTStd-Roman"/>
              </a:rPr>
              <a:t>specify borders and padding for the table header and data cells. Create a separate style rule for the </a:t>
            </a:r>
            <a:r>
              <a:rPr lang="en-US" sz="1800" b="1" i="0" u="none" strike="noStrike" baseline="0" dirty="0" err="1">
                <a:latin typeface="CourierStd-Bold"/>
              </a:rPr>
              <a:t>th</a:t>
            </a:r>
            <a:r>
              <a:rPr lang="en-US" sz="1800" b="1" i="0" u="none" strike="noStrike" baseline="0" dirty="0">
                <a:latin typeface="CourierStd-Bold"/>
              </a:rPr>
              <a:t> </a:t>
            </a:r>
            <a:r>
              <a:rPr lang="en-US" sz="1800" b="0" i="0" u="none" strike="noStrike" baseline="0" dirty="0">
                <a:latin typeface="JansonTextLTStd-Roman"/>
              </a:rPr>
              <a:t>element</a:t>
            </a:r>
          </a:p>
          <a:p>
            <a:pPr marL="0" indent="0" algn="ctr">
              <a:buNone/>
            </a:pPr>
            <a:r>
              <a:rPr lang="en-US" sz="1800" b="0" i="0" u="none" strike="noStrike" baseline="0" dirty="0">
                <a:latin typeface="JansonTextLTStd-Roman"/>
              </a:rPr>
              <a:t>to format the table header with a dark background color and light font color. Finally, create a style rule to apply</a:t>
            </a:r>
          </a:p>
          <a:p>
            <a:pPr marL="0" indent="0" algn="ctr">
              <a:buNone/>
            </a:pPr>
            <a:r>
              <a:rPr lang="en-US" sz="1800" b="0" i="0" u="none" strike="noStrike" baseline="0" dirty="0">
                <a:latin typeface="JansonTextLTStd-Roman"/>
              </a:rPr>
              <a:t>a background color to every odd row within the table.</a:t>
            </a:r>
          </a:p>
          <a:p>
            <a:pPr marL="0" indent="0" algn="ctr">
              <a:buNone/>
            </a:pPr>
            <a:r>
              <a:rPr lang="en-US" sz="1800" b="0" i="0" u="none" strike="noStrike" baseline="0" dirty="0">
                <a:latin typeface="JansonTextLTStd-Roman"/>
              </a:rPr>
              <a:t>Add these new style rules to the end of the media query for the tablet layout so the rules will apply to webpages</a:t>
            </a:r>
          </a:p>
          <a:p>
            <a:pPr marL="0" indent="0" algn="ctr">
              <a:buNone/>
            </a:pPr>
            <a:r>
              <a:rPr lang="en-US" sz="1800" b="0" i="0" u="none" strike="noStrike" baseline="0" dirty="0">
                <a:latin typeface="JansonTextLTStd-Roman"/>
              </a:rPr>
              <a:t>displayed in a tablet viewport. The following steps create style rules for table elements in the tablet viewport.</a:t>
            </a:r>
            <a:endParaRPr lang="en-US" dirty="0"/>
          </a:p>
        </p:txBody>
      </p:sp>
    </p:spTree>
    <p:extLst>
      <p:ext uri="{BB962C8B-B14F-4D97-AF65-F5344CB8AC3E}">
        <p14:creationId xmlns:p14="http://schemas.microsoft.com/office/powerpoint/2010/main" val="42119952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5486400" cy="4629150"/>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Open the styles.css file in your text editor to prepare to edit it.</a:t>
            </a:r>
          </a:p>
          <a:p>
            <a:pPr algn="l">
              <a:buFont typeface="Wingdings" panose="05000000000000000000" pitchFamily="2" charset="2"/>
              <a:buChar char="Ø"/>
            </a:pPr>
            <a:r>
              <a:rPr lang="en-US" sz="1800" b="0" i="0" u="none" strike="noStrike" baseline="0" dirty="0">
                <a:solidFill>
                  <a:srgbClr val="000000"/>
                </a:solidFill>
                <a:latin typeface="FrutigerLTStd-Roman"/>
              </a:rPr>
              <a:t>Tap or click at the end of Line 286,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287 and 288.</a:t>
            </a:r>
          </a:p>
          <a:p>
            <a:pPr algn="l">
              <a:buFont typeface="Wingdings" panose="05000000000000000000" pitchFamily="2" charset="2"/>
              <a:buChar char="Ø"/>
            </a:pPr>
            <a:r>
              <a:rPr lang="en-US" sz="1800" b="0" i="0" u="none" strike="noStrike" baseline="0" dirty="0">
                <a:solidFill>
                  <a:srgbClr val="000000"/>
                </a:solidFill>
                <a:latin typeface="FrutigerLTStd-Roman"/>
              </a:rPr>
              <a:t>On Line 288, type </a:t>
            </a:r>
            <a:r>
              <a:rPr lang="en-US" sz="1800" b="1" i="0" u="none" strike="noStrike" baseline="0" dirty="0">
                <a:solidFill>
                  <a:srgbClr val="000000"/>
                </a:solidFill>
                <a:latin typeface="CourierStd-Bold"/>
              </a:rPr>
              <a:t>/* Tablet Viewport: Style rules for table */ </a:t>
            </a:r>
            <a:r>
              <a:rPr lang="en-US" sz="1800" b="0" i="0" u="none" strike="noStrike" baseline="0" dirty="0">
                <a:solidFill>
                  <a:srgbClr val="000000"/>
                </a:solidFill>
                <a:latin typeface="FrutigerLTStd-Roman"/>
              </a:rPr>
              <a:t>to insert a new comment.</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289, and then type </a:t>
            </a:r>
            <a:r>
              <a:rPr lang="en-US" sz="1800" b="1" i="0" u="none" strike="noStrike" baseline="0" dirty="0">
                <a:solidFill>
                  <a:srgbClr val="000000"/>
                </a:solidFill>
                <a:latin typeface="CourierStd-Bold"/>
              </a:rPr>
              <a:t>table { </a:t>
            </a:r>
            <a:r>
              <a:rPr lang="en-US" sz="1800" b="0" i="0" u="none" strike="noStrike" baseline="0" dirty="0">
                <a:solidFill>
                  <a:srgbClr val="000000"/>
                </a:solidFill>
                <a:latin typeface="FrutigerLTStd-Roman"/>
              </a:rPr>
              <a:t>to insert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290, increase the indent, and then type </a:t>
            </a:r>
            <a:r>
              <a:rPr lang="en-US" sz="1800" b="1" i="0" u="none" strike="noStrike" baseline="0" dirty="0">
                <a:solidFill>
                  <a:srgbClr val="000000"/>
                </a:solidFill>
                <a:latin typeface="CourierStd-Bold"/>
              </a:rPr>
              <a:t>border: 1px solid #000; </a:t>
            </a:r>
            <a:r>
              <a:rPr lang="en-US" sz="1800" b="0" i="0" u="none" strike="noStrike" baseline="0" dirty="0">
                <a:solidFill>
                  <a:srgbClr val="000000"/>
                </a:solidFill>
                <a:latin typeface="FrutigerLTStd-Roman"/>
              </a:rPr>
              <a:t>to insert a new declaration.</a:t>
            </a:r>
            <a:endParaRPr lang="en-US" dirty="0"/>
          </a:p>
        </p:txBody>
      </p:sp>
      <p:pic>
        <p:nvPicPr>
          <p:cNvPr id="5" name="Picture 4">
            <a:extLst>
              <a:ext uri="{FF2B5EF4-FFF2-40B4-BE49-F238E27FC236}">
                <a16:creationId xmlns:a16="http://schemas.microsoft.com/office/drawing/2014/main" id="{56A1C36F-58C5-4DF7-B219-6319AC1D4336}"/>
              </a:ext>
            </a:extLst>
          </p:cNvPr>
          <p:cNvPicPr>
            <a:picLocks noChangeAspect="1"/>
          </p:cNvPicPr>
          <p:nvPr/>
        </p:nvPicPr>
        <p:blipFill>
          <a:blip r:embed="rId2"/>
          <a:stretch>
            <a:fillRect/>
          </a:stretch>
        </p:blipFill>
        <p:spPr>
          <a:xfrm>
            <a:off x="6124408" y="2701692"/>
            <a:ext cx="5486400" cy="3247555"/>
          </a:xfrm>
          <a:prstGeom prst="rect">
            <a:avLst/>
          </a:prstGeom>
        </p:spPr>
      </p:pic>
    </p:spTree>
    <p:extLst>
      <p:ext uri="{BB962C8B-B14F-4D97-AF65-F5344CB8AC3E}">
        <p14:creationId xmlns:p14="http://schemas.microsoft.com/office/powerpoint/2010/main" val="5398337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5486400" cy="4629150"/>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291, and then type </a:t>
            </a:r>
            <a:r>
              <a:rPr lang="en-US" sz="1800" b="1" i="0" u="none" strike="noStrike" baseline="0" dirty="0">
                <a:solidFill>
                  <a:srgbClr val="000000"/>
                </a:solidFill>
                <a:latin typeface="CourierStd-Bold"/>
              </a:rPr>
              <a:t>border-collapse: collapse;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292, and then type </a:t>
            </a:r>
            <a:r>
              <a:rPr lang="en-US" sz="1800" b="1" i="0" u="none" strike="noStrike" baseline="0" dirty="0">
                <a:solidFill>
                  <a:srgbClr val="000000"/>
                </a:solidFill>
                <a:latin typeface="CourierStd-Bold"/>
              </a:rPr>
              <a:t>margin: 0 auto;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293, and then type </a:t>
            </a:r>
            <a:r>
              <a:rPr lang="en-US" sz="1800" b="1" i="0" u="none" strike="noStrike" baseline="0" dirty="0">
                <a:solidFill>
                  <a:srgbClr val="000000"/>
                </a:solidFill>
                <a:latin typeface="CourierStd-Bold"/>
              </a:rPr>
              <a:t>width: 100%;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294,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8–24).</a:t>
            </a:r>
            <a:endParaRPr lang="en-US" dirty="0"/>
          </a:p>
        </p:txBody>
      </p:sp>
      <p:pic>
        <p:nvPicPr>
          <p:cNvPr id="5" name="Picture 4">
            <a:extLst>
              <a:ext uri="{FF2B5EF4-FFF2-40B4-BE49-F238E27FC236}">
                <a16:creationId xmlns:a16="http://schemas.microsoft.com/office/drawing/2014/main" id="{56A1C36F-58C5-4DF7-B219-6319AC1D4336}"/>
              </a:ext>
            </a:extLst>
          </p:cNvPr>
          <p:cNvPicPr>
            <a:picLocks noChangeAspect="1"/>
          </p:cNvPicPr>
          <p:nvPr/>
        </p:nvPicPr>
        <p:blipFill>
          <a:blip r:embed="rId2"/>
          <a:stretch>
            <a:fillRect/>
          </a:stretch>
        </p:blipFill>
        <p:spPr>
          <a:xfrm>
            <a:off x="6124408" y="2701692"/>
            <a:ext cx="5486400" cy="3247555"/>
          </a:xfrm>
          <a:prstGeom prst="rect">
            <a:avLst/>
          </a:prstGeom>
        </p:spPr>
      </p:pic>
    </p:spTree>
    <p:extLst>
      <p:ext uri="{BB962C8B-B14F-4D97-AF65-F5344CB8AC3E}">
        <p14:creationId xmlns:p14="http://schemas.microsoft.com/office/powerpoint/2010/main" val="432961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3809833" cy="4629150"/>
          </a:xfrm>
        </p:spPr>
        <p:txBody>
          <a:bodyPr anchor="ctr">
            <a:normAutofit/>
          </a:bodyPr>
          <a:lstStyle/>
          <a:p>
            <a:pPr algn="l">
              <a:buFont typeface="Wingdings" panose="05000000000000000000" pitchFamily="2" charset="2"/>
              <a:buChar char="Ø"/>
            </a:pPr>
            <a:r>
              <a:rPr lang="en-US" sz="1800" b="0" i="0" u="none" strike="noStrike" baseline="0" dirty="0">
                <a:latin typeface="FrutigerLTStd-Roman"/>
              </a:rPr>
              <a:t>Save your changes and refresh classes.html in your browser (Figure 8–25).</a:t>
            </a:r>
            <a:endParaRPr lang="en-US" dirty="0"/>
          </a:p>
        </p:txBody>
      </p:sp>
      <p:pic>
        <p:nvPicPr>
          <p:cNvPr id="5" name="Picture 4">
            <a:extLst>
              <a:ext uri="{FF2B5EF4-FFF2-40B4-BE49-F238E27FC236}">
                <a16:creationId xmlns:a16="http://schemas.microsoft.com/office/drawing/2014/main" id="{2E76855E-F205-456C-BC3C-66F55E00BC84}"/>
              </a:ext>
            </a:extLst>
          </p:cNvPr>
          <p:cNvPicPr>
            <a:picLocks noChangeAspect="1"/>
          </p:cNvPicPr>
          <p:nvPr/>
        </p:nvPicPr>
        <p:blipFill>
          <a:blip r:embed="rId2"/>
          <a:stretch>
            <a:fillRect/>
          </a:stretch>
        </p:blipFill>
        <p:spPr>
          <a:xfrm>
            <a:off x="4719637" y="1906428"/>
            <a:ext cx="6891171" cy="4951572"/>
          </a:xfrm>
          <a:prstGeom prst="rect">
            <a:avLst/>
          </a:prstGeom>
        </p:spPr>
      </p:pic>
    </p:spTree>
    <p:extLst>
      <p:ext uri="{BB962C8B-B14F-4D97-AF65-F5344CB8AC3E}">
        <p14:creationId xmlns:p14="http://schemas.microsoft.com/office/powerpoint/2010/main" val="34048953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5486400" cy="4629150"/>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In the styles.css file, tap or click at the end of Line 294, if necessary,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295 and 296.</a:t>
            </a:r>
          </a:p>
          <a:p>
            <a:pPr algn="l">
              <a:buFont typeface="Wingdings" panose="05000000000000000000" pitchFamily="2" charset="2"/>
              <a:buChar char="Ø"/>
            </a:pPr>
            <a:r>
              <a:rPr lang="en-US" sz="1800" b="0" i="0" u="none" strike="noStrike" baseline="0" dirty="0">
                <a:solidFill>
                  <a:srgbClr val="000000"/>
                </a:solidFill>
                <a:latin typeface="FrutigerLTStd-Roman"/>
              </a:rPr>
              <a:t>On Line 296, type </a:t>
            </a:r>
            <a:r>
              <a:rPr lang="en-US" sz="1800" b="1" i="0" u="none" strike="noStrike" baseline="0" dirty="0">
                <a:solidFill>
                  <a:srgbClr val="000000"/>
                </a:solidFill>
                <a:latin typeface="CourierStd-Bold"/>
              </a:rPr>
              <a:t>caption { </a:t>
            </a:r>
            <a:r>
              <a:rPr lang="en-US" sz="1800" b="0" i="0" u="none" strike="noStrike" baseline="0" dirty="0">
                <a:solidFill>
                  <a:srgbClr val="000000"/>
                </a:solidFill>
                <a:latin typeface="FrutigerLTStd-Roman"/>
              </a:rPr>
              <a:t>to insert a new selector.</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297, increase the indent, and then type </a:t>
            </a:r>
            <a:r>
              <a:rPr lang="en-US" sz="1800" b="1" i="0" u="none" strike="noStrike" baseline="0" dirty="0">
                <a:solidFill>
                  <a:srgbClr val="000000"/>
                </a:solidFill>
                <a:latin typeface="CourierStd-Bold"/>
              </a:rPr>
              <a:t>font-size: 1.5em; </a:t>
            </a:r>
            <a:r>
              <a:rPr lang="en-US" sz="1800" b="0" i="0" u="none" strike="noStrike" baseline="0" dirty="0">
                <a:solidFill>
                  <a:srgbClr val="000000"/>
                </a:solidFill>
                <a:latin typeface="FrutigerLTStd-Roman"/>
              </a:rPr>
              <a:t>to insert a new declaration.</a:t>
            </a:r>
            <a:endParaRPr lang="en-US" dirty="0"/>
          </a:p>
        </p:txBody>
      </p:sp>
      <p:pic>
        <p:nvPicPr>
          <p:cNvPr id="12" name="Picture 11">
            <a:extLst>
              <a:ext uri="{FF2B5EF4-FFF2-40B4-BE49-F238E27FC236}">
                <a16:creationId xmlns:a16="http://schemas.microsoft.com/office/drawing/2014/main" id="{536FF8CF-E6EC-4918-819B-DEACD5C1177E}"/>
              </a:ext>
            </a:extLst>
          </p:cNvPr>
          <p:cNvPicPr>
            <a:picLocks noChangeAspect="1"/>
          </p:cNvPicPr>
          <p:nvPr/>
        </p:nvPicPr>
        <p:blipFill>
          <a:blip r:embed="rId2"/>
          <a:stretch>
            <a:fillRect/>
          </a:stretch>
        </p:blipFill>
        <p:spPr>
          <a:xfrm>
            <a:off x="6124410" y="2725270"/>
            <a:ext cx="5486400" cy="3200400"/>
          </a:xfrm>
          <a:prstGeom prst="rect">
            <a:avLst/>
          </a:prstGeom>
        </p:spPr>
      </p:pic>
    </p:spTree>
    <p:extLst>
      <p:ext uri="{BB962C8B-B14F-4D97-AF65-F5344CB8AC3E}">
        <p14:creationId xmlns:p14="http://schemas.microsoft.com/office/powerpoint/2010/main" val="4119650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5486400" cy="4629150"/>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298, and then type </a:t>
            </a:r>
            <a:r>
              <a:rPr lang="en-US" sz="1800" b="1" i="0" u="none" strike="noStrike" baseline="0" dirty="0">
                <a:solidFill>
                  <a:srgbClr val="000000"/>
                </a:solidFill>
                <a:latin typeface="CourierStd-Bold"/>
              </a:rPr>
              <a:t>font-weight: bold;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299, and then type </a:t>
            </a:r>
            <a:r>
              <a:rPr lang="en-US" sz="1800" b="1" i="0" u="none" strike="noStrike" baseline="0" dirty="0">
                <a:solidFill>
                  <a:srgbClr val="000000"/>
                </a:solidFill>
                <a:latin typeface="CourierStd-Bold"/>
              </a:rPr>
              <a:t>padding: 1%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300,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8–26).</a:t>
            </a:r>
            <a:endParaRPr lang="en-US" dirty="0"/>
          </a:p>
        </p:txBody>
      </p:sp>
      <p:pic>
        <p:nvPicPr>
          <p:cNvPr id="12" name="Picture 11">
            <a:extLst>
              <a:ext uri="{FF2B5EF4-FFF2-40B4-BE49-F238E27FC236}">
                <a16:creationId xmlns:a16="http://schemas.microsoft.com/office/drawing/2014/main" id="{536FF8CF-E6EC-4918-819B-DEACD5C1177E}"/>
              </a:ext>
            </a:extLst>
          </p:cNvPr>
          <p:cNvPicPr>
            <a:picLocks noChangeAspect="1"/>
          </p:cNvPicPr>
          <p:nvPr/>
        </p:nvPicPr>
        <p:blipFill>
          <a:blip r:embed="rId2"/>
          <a:stretch>
            <a:fillRect/>
          </a:stretch>
        </p:blipFill>
        <p:spPr>
          <a:xfrm>
            <a:off x="6124410" y="2725270"/>
            <a:ext cx="5486400" cy="3200400"/>
          </a:xfrm>
          <a:prstGeom prst="rect">
            <a:avLst/>
          </a:prstGeom>
        </p:spPr>
      </p:pic>
    </p:spTree>
    <p:extLst>
      <p:ext uri="{BB962C8B-B14F-4D97-AF65-F5344CB8AC3E}">
        <p14:creationId xmlns:p14="http://schemas.microsoft.com/office/powerpoint/2010/main" val="13241213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3809833" cy="4629150"/>
          </a:xfrm>
        </p:spPr>
        <p:txBody>
          <a:bodyPr anchor="ctr">
            <a:normAutofit/>
          </a:bodyPr>
          <a:lstStyle/>
          <a:p>
            <a:pPr algn="l">
              <a:buFont typeface="Wingdings" panose="05000000000000000000" pitchFamily="2" charset="2"/>
              <a:buChar char="Ø"/>
            </a:pPr>
            <a:r>
              <a:rPr lang="en-US" sz="1800" b="0" i="0" u="none" strike="noStrike" baseline="0" dirty="0">
                <a:latin typeface="FrutigerLTStd-Roman"/>
              </a:rPr>
              <a:t>Save your changes and refresh classes.html in your browser (Figure 8–27).</a:t>
            </a:r>
            <a:endParaRPr lang="en-US" dirty="0"/>
          </a:p>
        </p:txBody>
      </p:sp>
      <p:pic>
        <p:nvPicPr>
          <p:cNvPr id="4" name="Picture 3">
            <a:extLst>
              <a:ext uri="{FF2B5EF4-FFF2-40B4-BE49-F238E27FC236}">
                <a16:creationId xmlns:a16="http://schemas.microsoft.com/office/drawing/2014/main" id="{DF17B477-4055-4BA8-8A80-0F2D11B9DDBB}"/>
              </a:ext>
            </a:extLst>
          </p:cNvPr>
          <p:cNvPicPr>
            <a:picLocks noChangeAspect="1"/>
          </p:cNvPicPr>
          <p:nvPr/>
        </p:nvPicPr>
        <p:blipFill>
          <a:blip r:embed="rId2"/>
          <a:stretch>
            <a:fillRect/>
          </a:stretch>
        </p:blipFill>
        <p:spPr>
          <a:xfrm>
            <a:off x="4686133" y="2029945"/>
            <a:ext cx="6924675" cy="4610100"/>
          </a:xfrm>
          <a:prstGeom prst="rect">
            <a:avLst/>
          </a:prstGeom>
        </p:spPr>
      </p:pic>
    </p:spTree>
    <p:extLst>
      <p:ext uri="{BB962C8B-B14F-4D97-AF65-F5344CB8AC3E}">
        <p14:creationId xmlns:p14="http://schemas.microsoft.com/office/powerpoint/2010/main" val="42777956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1" y="2010895"/>
            <a:ext cx="5543217" cy="4629150"/>
          </a:xfrm>
        </p:spPr>
        <p:txBody>
          <a:bodyPr anchor="ctr">
            <a:normAutofit/>
          </a:bodyPr>
          <a:lstStyle/>
          <a:p>
            <a:pPr algn="l">
              <a:buFont typeface="Wingdings" panose="05000000000000000000" pitchFamily="2" charset="2"/>
              <a:buChar char="Ø"/>
            </a:pPr>
            <a:r>
              <a:rPr lang="en-US" sz="1800" b="0" i="0" u="none" strike="noStrike" baseline="0" dirty="0">
                <a:solidFill>
                  <a:srgbClr val="000000"/>
                </a:solidFill>
                <a:latin typeface="FrutigerLTStd-Roman"/>
              </a:rPr>
              <a:t>In the styles.css file, tap or click at the end of Line 300, if necessary, and then 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twice to insert new Lines 301 and 302.</a:t>
            </a:r>
          </a:p>
          <a:p>
            <a:pPr algn="l">
              <a:buFont typeface="Wingdings" panose="05000000000000000000" pitchFamily="2" charset="2"/>
              <a:buChar char="Ø"/>
            </a:pPr>
            <a:r>
              <a:rPr lang="en-US" sz="1800" b="0" i="0" u="none" strike="noStrike" baseline="0" dirty="0">
                <a:solidFill>
                  <a:srgbClr val="000000"/>
                </a:solidFill>
                <a:latin typeface="FrutigerLTStd-Roman"/>
              </a:rPr>
              <a:t>On Line 302, type </a:t>
            </a:r>
            <a:r>
              <a:rPr lang="en-US" sz="1800" b="1" i="0" u="none" strike="noStrike" baseline="0" dirty="0" err="1">
                <a:solidFill>
                  <a:srgbClr val="000000"/>
                </a:solidFill>
                <a:latin typeface="CourierStd-Bold"/>
              </a:rPr>
              <a:t>th</a:t>
            </a:r>
            <a:r>
              <a:rPr lang="en-US" sz="1800" b="1" i="0" u="none" strike="noStrike" baseline="0" dirty="0">
                <a:solidFill>
                  <a:srgbClr val="000000"/>
                </a:solidFill>
                <a:latin typeface="CourierStd-Bold"/>
              </a:rPr>
              <a:t>, td { </a:t>
            </a:r>
            <a:r>
              <a:rPr lang="en-US" sz="1800" b="0" i="0" u="none" strike="noStrike" baseline="0" dirty="0">
                <a:solidFill>
                  <a:srgbClr val="000000"/>
                </a:solidFill>
                <a:latin typeface="FrutigerLTStd-Roman"/>
              </a:rPr>
              <a:t>to insert two selectors.</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303, increase the indent, and then type </a:t>
            </a:r>
            <a:r>
              <a:rPr lang="en-US" sz="1800" b="1" i="0" u="none" strike="noStrike" baseline="0" dirty="0">
                <a:solidFill>
                  <a:srgbClr val="000000"/>
                </a:solidFill>
                <a:latin typeface="CourierStd-Bold"/>
              </a:rPr>
              <a:t>border: 1px solid #000; </a:t>
            </a:r>
            <a:r>
              <a:rPr lang="en-US" sz="1800" b="0" i="0" u="none" strike="noStrike" baseline="0" dirty="0">
                <a:solidFill>
                  <a:srgbClr val="000000"/>
                </a:solidFill>
                <a:latin typeface="FrutigerLTStd-Roman"/>
              </a:rPr>
              <a:t>to insert a new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304, and then type </a:t>
            </a:r>
            <a:r>
              <a:rPr lang="en-US" sz="1800" b="1" i="0" u="none" strike="noStrike" baseline="0" dirty="0">
                <a:solidFill>
                  <a:srgbClr val="000000"/>
                </a:solidFill>
                <a:latin typeface="CourierStd-Bold"/>
              </a:rPr>
              <a:t>padding: 2%; </a:t>
            </a:r>
            <a:r>
              <a:rPr lang="en-US" sz="1800" b="0" i="0" u="none" strike="noStrike" baseline="0" dirty="0">
                <a:solidFill>
                  <a:srgbClr val="000000"/>
                </a:solidFill>
                <a:latin typeface="FrutigerLTStd-Roman"/>
              </a:rPr>
              <a:t>to insert a declaration.</a:t>
            </a:r>
          </a:p>
          <a:p>
            <a:pPr algn="l">
              <a:buFont typeface="Wingdings" panose="05000000000000000000" pitchFamily="2" charset="2"/>
              <a:buChar char="Ø"/>
            </a:pPr>
            <a:r>
              <a:rPr lang="en-US" sz="1800" b="0" i="0" u="none" strike="noStrike" baseline="0" dirty="0">
                <a:solidFill>
                  <a:srgbClr val="000000"/>
                </a:solidFill>
                <a:latin typeface="FrutigerLTStd-Roman"/>
              </a:rPr>
              <a:t>Press the </a:t>
            </a:r>
            <a:r>
              <a:rPr lang="en-US" sz="1800" b="0" i="0" u="none" strike="noStrike" baseline="0" dirty="0">
                <a:solidFill>
                  <a:srgbClr val="000000"/>
                </a:solidFill>
                <a:latin typeface="FrutigerLTStd-Roman-SC750"/>
              </a:rPr>
              <a:t>enter </a:t>
            </a:r>
            <a:r>
              <a:rPr lang="en-US" sz="1800" b="0" i="0" u="none" strike="noStrike" baseline="0" dirty="0">
                <a:solidFill>
                  <a:srgbClr val="000000"/>
                </a:solidFill>
                <a:latin typeface="FrutigerLTStd-Roman"/>
              </a:rPr>
              <a:t>key to insert a new Line 305, decrease the indent, and then type </a:t>
            </a:r>
            <a:r>
              <a:rPr lang="en-US" sz="1800" b="1" i="0" u="none" strike="noStrike" baseline="0" dirty="0">
                <a:solidFill>
                  <a:srgbClr val="000000"/>
                </a:solidFill>
                <a:latin typeface="CourierStd-Bold"/>
              </a:rPr>
              <a:t>} </a:t>
            </a:r>
            <a:r>
              <a:rPr lang="en-US" sz="1800" b="0" i="0" u="none" strike="noStrike" baseline="0" dirty="0">
                <a:solidFill>
                  <a:srgbClr val="000000"/>
                </a:solidFill>
                <a:latin typeface="FrutigerLTStd-Roman"/>
              </a:rPr>
              <a:t>to insert a closing brace (Figure 8–28).</a:t>
            </a:r>
            <a:endParaRPr lang="en-US" dirty="0"/>
          </a:p>
        </p:txBody>
      </p:sp>
      <p:pic>
        <p:nvPicPr>
          <p:cNvPr id="4" name="Picture 3">
            <a:extLst>
              <a:ext uri="{FF2B5EF4-FFF2-40B4-BE49-F238E27FC236}">
                <a16:creationId xmlns:a16="http://schemas.microsoft.com/office/drawing/2014/main" id="{940923CA-5C08-48F3-9D48-4104FFFA6826}"/>
              </a:ext>
            </a:extLst>
          </p:cNvPr>
          <p:cNvPicPr>
            <a:picLocks noChangeAspect="1"/>
          </p:cNvPicPr>
          <p:nvPr/>
        </p:nvPicPr>
        <p:blipFill>
          <a:blip r:embed="rId2"/>
          <a:stretch>
            <a:fillRect/>
          </a:stretch>
        </p:blipFill>
        <p:spPr>
          <a:xfrm>
            <a:off x="6124408" y="2748028"/>
            <a:ext cx="5486400" cy="3154884"/>
          </a:xfrm>
          <a:prstGeom prst="rect">
            <a:avLst/>
          </a:prstGeom>
        </p:spPr>
      </p:pic>
    </p:spTree>
    <p:extLst>
      <p:ext uri="{BB962C8B-B14F-4D97-AF65-F5344CB8AC3E}">
        <p14:creationId xmlns:p14="http://schemas.microsoft.com/office/powerpoint/2010/main" val="761523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2843-BF9F-4FE7-9A2E-C8A64C8FFA90}"/>
              </a:ext>
            </a:extLst>
          </p:cNvPr>
          <p:cNvSpPr>
            <a:spLocks noGrp="1"/>
          </p:cNvSpPr>
          <p:nvPr>
            <p:ph type="title"/>
          </p:nvPr>
        </p:nvSpPr>
        <p:spPr/>
        <p:txBody>
          <a:bodyPr/>
          <a:lstStyle/>
          <a:p>
            <a:r>
              <a:rPr lang="en-US" dirty="0"/>
              <a:t>To Add a New div Element to the Home Page</a:t>
            </a:r>
          </a:p>
        </p:txBody>
      </p:sp>
      <p:sp>
        <p:nvSpPr>
          <p:cNvPr id="6" name="Content Placeholder 5">
            <a:extLst>
              <a:ext uri="{FF2B5EF4-FFF2-40B4-BE49-F238E27FC236}">
                <a16:creationId xmlns:a16="http://schemas.microsoft.com/office/drawing/2014/main" id="{E4F9CF5B-8DF4-4E68-ACB9-A5CD03BA29FA}"/>
              </a:ext>
            </a:extLst>
          </p:cNvPr>
          <p:cNvSpPr>
            <a:spLocks noGrp="1"/>
          </p:cNvSpPr>
          <p:nvPr>
            <p:ph idx="1"/>
          </p:nvPr>
        </p:nvSpPr>
        <p:spPr>
          <a:xfrm>
            <a:off x="581192" y="2010895"/>
            <a:ext cx="4524208" cy="4629150"/>
          </a:xfrm>
        </p:spPr>
        <p:txBody>
          <a:bodyPr anchor="ctr">
            <a:normAutofit/>
          </a:bodyPr>
          <a:lstStyle/>
          <a:p>
            <a:pPr algn="l">
              <a:buFont typeface="Wingdings" panose="05000000000000000000" pitchFamily="2" charset="2"/>
              <a:buChar char="Ø"/>
            </a:pPr>
            <a:r>
              <a:rPr lang="en-US" sz="1800" b="0" i="0" u="none" strike="noStrike" baseline="0" dirty="0">
                <a:latin typeface="FrutigerLTStd-Roman"/>
              </a:rPr>
              <a:t>Save your changes and refresh classes.html in your browser (Figure 8–29).</a:t>
            </a:r>
            <a:endParaRPr lang="en-US" dirty="0"/>
          </a:p>
        </p:txBody>
      </p:sp>
      <p:pic>
        <p:nvPicPr>
          <p:cNvPr id="5" name="Picture 4">
            <a:extLst>
              <a:ext uri="{FF2B5EF4-FFF2-40B4-BE49-F238E27FC236}">
                <a16:creationId xmlns:a16="http://schemas.microsoft.com/office/drawing/2014/main" id="{37BE492D-8A27-46BB-9918-A4573E470A7A}"/>
              </a:ext>
            </a:extLst>
          </p:cNvPr>
          <p:cNvPicPr>
            <a:picLocks noChangeAspect="1"/>
          </p:cNvPicPr>
          <p:nvPr/>
        </p:nvPicPr>
        <p:blipFill>
          <a:blip r:embed="rId2"/>
          <a:stretch>
            <a:fillRect/>
          </a:stretch>
        </p:blipFill>
        <p:spPr>
          <a:xfrm>
            <a:off x="5200483" y="2401420"/>
            <a:ext cx="6410325" cy="3848100"/>
          </a:xfrm>
          <a:prstGeom prst="rect">
            <a:avLst/>
          </a:prstGeom>
        </p:spPr>
      </p:pic>
    </p:spTree>
    <p:extLst>
      <p:ext uri="{BB962C8B-B14F-4D97-AF65-F5344CB8AC3E}">
        <p14:creationId xmlns:p14="http://schemas.microsoft.com/office/powerpoint/2010/main" val="152814889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9753</TotalTime>
  <Words>17812</Words>
  <Application>Microsoft Office PowerPoint</Application>
  <PresentationFormat>Widescreen</PresentationFormat>
  <Paragraphs>862</Paragraphs>
  <Slides>179</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179</vt:i4>
      </vt:variant>
    </vt:vector>
  </HeadingPairs>
  <TitlesOfParts>
    <vt:vector size="197" baseType="lpstr">
      <vt:lpstr>Arial</vt:lpstr>
      <vt:lpstr>Calibri</vt:lpstr>
      <vt:lpstr>CourierStd-Bold</vt:lpstr>
      <vt:lpstr>FrutigerLTStd-Black</vt:lpstr>
      <vt:lpstr>FrutigerLTStd-Bold</vt:lpstr>
      <vt:lpstr>FrutigerLTStd-Bold-SC750</vt:lpstr>
      <vt:lpstr>FrutigerLTStd-Roman</vt:lpstr>
      <vt:lpstr>FrutigerLTStd-Roman-SC750</vt:lpstr>
      <vt:lpstr>Gill Sans MT</vt:lpstr>
      <vt:lpstr>JansonTextLTStd-Bold</vt:lpstr>
      <vt:lpstr>JansonTextLTStd-BoldItalic</vt:lpstr>
      <vt:lpstr>JansonTextLTStd-Italic</vt:lpstr>
      <vt:lpstr>JansonTextLTStd-Roman</vt:lpstr>
      <vt:lpstr>Lora-Regular</vt:lpstr>
      <vt:lpstr>OpenSans-Semibold</vt:lpstr>
      <vt:lpstr>Wingdings</vt:lpstr>
      <vt:lpstr>Wingdings 2</vt:lpstr>
      <vt:lpstr>Dividend</vt:lpstr>
      <vt:lpstr>HTML and CSS Chapter 10: Creating Interactivity With CSS And JavaScript</vt:lpstr>
      <vt:lpstr>Introduction</vt:lpstr>
      <vt:lpstr>Project — Add Interactivity to a Webpage</vt:lpstr>
      <vt:lpstr>Roadmap</vt:lpstr>
      <vt:lpstr>Roadmap</vt:lpstr>
      <vt:lpstr>Roadmap</vt:lpstr>
      <vt:lpstr>Roadmap</vt:lpstr>
      <vt:lpstr>Using CSS to Create Interactivity</vt:lpstr>
      <vt:lpstr>Using CSS to Create Interactivity</vt:lpstr>
      <vt:lpstr>Using CSS to Create Interactivity</vt:lpstr>
      <vt:lpstr>To Apply a CSS Transform to a Webpage</vt:lpstr>
      <vt:lpstr>To Apply a CSS Transform to a Webpage</vt:lpstr>
      <vt:lpstr>To Apply a CSS Transform to a Webpage</vt:lpstr>
      <vt:lpstr>To Apply a CSS Transform to a Webpage</vt:lpstr>
      <vt:lpstr>To Apply a CSS Transform to a Webpage</vt:lpstr>
      <vt:lpstr>To Apply a CSS Transform to a Webpage</vt:lpstr>
      <vt:lpstr>To Apply a CSS Transform to a Webpage</vt:lpstr>
      <vt:lpstr>To Apply a CSS Transform to a Webpage</vt:lpstr>
      <vt:lpstr>To Add Animation to a Webpage</vt:lpstr>
      <vt:lpstr>To Add Animation to a Webpage</vt:lpstr>
      <vt:lpstr>To Add Animation to a Webpage</vt:lpstr>
      <vt:lpstr>To Add Animation to a Webpage</vt:lpstr>
      <vt:lpstr>To Add Animation to a Webpage</vt:lpstr>
      <vt:lpstr>To Add Animation to a Webpage</vt:lpstr>
      <vt:lpstr>Incorporating JavaScript</vt:lpstr>
      <vt:lpstr>Incorporating JavaScript</vt:lpstr>
      <vt:lpstr>Incorporating JavaScript</vt:lpstr>
      <vt:lpstr>Incorporating JavaScript</vt:lpstr>
      <vt:lpstr>Incorporating JavaScript</vt:lpstr>
      <vt:lpstr>To Create a New Nav Element for a Mobile Viewport</vt:lpstr>
      <vt:lpstr>To Create a New Nav Element for a Mobile Viewport</vt:lpstr>
      <vt:lpstr>To Create a New Nav Element for a Mobile Viewport</vt:lpstr>
      <vt:lpstr>To Create a New Nav Element for a Mobile Viewport</vt:lpstr>
      <vt:lpstr>To Create a New Nav Element for a Mobile Viewport</vt:lpstr>
      <vt:lpstr>To Create a New Nav Element for a Mobile Viewport</vt:lpstr>
      <vt:lpstr>To Create a New Nav Element for a Mobile Viewport</vt:lpstr>
      <vt:lpstr>To Create a New Nav Element for a Mobile Viewport</vt:lpstr>
      <vt:lpstr>To Create a New Nav Element for a Mobile Viewport</vt:lpstr>
      <vt:lpstr>To Style the New Nav Element for a Mobile Viewport</vt:lpstr>
      <vt:lpstr>To Style the New Nav Element for a Mobile Viewport</vt:lpstr>
      <vt:lpstr>To Style the New Nav Element for a Mobile Viewport</vt:lpstr>
      <vt:lpstr>To Style the New Nav Element for a Mobile Viewport</vt:lpstr>
      <vt:lpstr>To Style the New Nav Element for a Mobile Viewport</vt:lpstr>
      <vt:lpstr>To Style the New Nav Element for a Mobile Viewport</vt:lpstr>
      <vt:lpstr>To Style the New Nav Element for a Mobile Viewport</vt:lpstr>
      <vt:lpstr>To Style the New Nav Element for a Mobile Viewport</vt:lpstr>
      <vt:lpstr>To Style the New Nav Element for a Mobile Viewport</vt:lpstr>
      <vt:lpstr>To Style the New Nav Element for a Mobile Viewport</vt:lpstr>
      <vt:lpstr>To Style the New Nav Element for a Mobile Viewport</vt:lpstr>
      <vt:lpstr>To Modify Previous Navigation Style Rules for a Mobile Viewport</vt:lpstr>
      <vt:lpstr>To Modify Previous Navigation Style Rules for a Mobile Viewport</vt:lpstr>
      <vt:lpstr>To Modify Previous Navigation Style Rules for a Mobile Viewport</vt:lpstr>
      <vt:lpstr>To Modify Previous Navigation Style Rules for a Mobile Viewport</vt:lpstr>
      <vt:lpstr>To Modify Previous Navigation Style Rules for a Mobile Viewport</vt:lpstr>
      <vt:lpstr>To Modify Previous Navigation Style Rules for a Mobile Viewport</vt:lpstr>
      <vt:lpstr>To Modify Previous Navigation Style Rules for a Mobile Viewport</vt:lpstr>
      <vt:lpstr>To Modify Previous Navigation Style Rules for a Mobile Viewport</vt:lpstr>
      <vt:lpstr>JavaScript Terminology</vt:lpstr>
      <vt:lpstr>JavaScript Terminology</vt:lpstr>
      <vt:lpstr>JavaScript Terminology</vt:lpstr>
      <vt:lpstr>JavaScript Terminology</vt:lpstr>
      <vt:lpstr>JavaScript Terminology</vt:lpstr>
      <vt:lpstr>Writing JavaScript Code</vt:lpstr>
      <vt:lpstr>Writing JavaScript Code</vt:lpstr>
      <vt:lpstr>Writing JavaScript Code</vt:lpstr>
      <vt:lpstr>Writing JavaScript Code</vt:lpstr>
      <vt:lpstr>DOM Methods</vt:lpstr>
      <vt:lpstr>DOM Methods</vt:lpstr>
      <vt:lpstr>DOM Methods</vt:lpstr>
      <vt:lpstr>DOM Methods</vt:lpstr>
      <vt:lpstr>Using if/else Statements</vt:lpstr>
      <vt:lpstr>Using if/else Statements</vt:lpstr>
      <vt:lpstr>jQuery</vt:lpstr>
      <vt:lpstr>To Create a JavaScript File</vt:lpstr>
      <vt:lpstr>To Create a JavaScript File</vt:lpstr>
      <vt:lpstr>To Create a JavaScript File</vt:lpstr>
      <vt:lpstr>To Create a JavaScript File</vt:lpstr>
      <vt:lpstr>To Create a JavaScript File</vt:lpstr>
      <vt:lpstr>To Create the hamburger( ) Function</vt:lpstr>
      <vt:lpstr>To Create the hamburger( ) Function</vt:lpstr>
      <vt:lpstr>To Create the hamburger( ) Function</vt:lpstr>
      <vt:lpstr>To Create the hamburger( ) Function</vt:lpstr>
      <vt:lpstr>To Create the hamburger( ) Function</vt:lpstr>
      <vt:lpstr>To Create the hamburger( ) Function</vt:lpstr>
      <vt:lpstr>To Call the hamburger( ) Function</vt:lpstr>
      <vt:lpstr>To Call the hamburger( ) Function</vt:lpstr>
      <vt:lpstr>To Call the hamburger( ) Function</vt:lpstr>
      <vt:lpstr>Styling Table Elements</vt:lpstr>
      <vt:lpstr>Styling Table Elements</vt:lpstr>
      <vt:lpstr>Styling Tables for Responsive Web Design</vt:lpstr>
      <vt:lpstr>To Style a Table for a Tablet Viewport</vt:lpstr>
      <vt:lpstr>To Add a New div Element to the Home Page</vt:lpstr>
      <vt:lpstr>To Add a New div Element to the Home Page</vt:lpstr>
      <vt:lpstr>To Add a New div Element to the Home Page</vt:lpstr>
      <vt:lpstr>To Add a New div Element to the Home Page</vt:lpstr>
      <vt:lpstr>To Add a New div Element to the Home Page</vt:lpstr>
      <vt:lpstr>To Add a New div Element to the Home Page</vt:lpstr>
      <vt:lpstr>To Add a New div Element to the Home Page</vt:lpstr>
      <vt:lpstr>To Add a New div Element to the Home Page</vt:lpstr>
      <vt:lpstr>To Add a New div Element to the Home Page</vt:lpstr>
      <vt:lpstr>To Add a New div Element to the Home Page</vt:lpstr>
      <vt:lpstr>To Add a New div Element to the Home Page</vt:lpstr>
      <vt:lpstr>To Add a New div Element to the Home Page</vt:lpstr>
      <vt:lpstr>To Add a New div Element to the Home Page</vt:lpstr>
      <vt:lpstr>To Style a Table for a Large Desktop Viewport</vt:lpstr>
      <vt:lpstr>To Style a Table for a Large Desktop Viewport</vt:lpstr>
      <vt:lpstr>Creating Webpage Forms</vt:lpstr>
      <vt:lpstr>Form Controls</vt:lpstr>
      <vt:lpstr>Form Controls</vt:lpstr>
      <vt:lpstr>Form Controls</vt:lpstr>
      <vt:lpstr>Form Controls</vt:lpstr>
      <vt:lpstr>Form Controls</vt:lpstr>
      <vt:lpstr>Form Controls</vt:lpstr>
      <vt:lpstr>Form Controls</vt:lpstr>
      <vt:lpstr>Form Controls</vt:lpstr>
      <vt:lpstr>Form Controls</vt:lpstr>
      <vt:lpstr>Form Controls</vt:lpstr>
      <vt:lpstr>Form Controls</vt:lpstr>
      <vt:lpstr>Form Controls</vt:lpstr>
      <vt:lpstr>Form Controls</vt:lpstr>
      <vt:lpstr>Form Controls</vt:lpstr>
      <vt:lpstr>Form Controls</vt:lpstr>
      <vt:lpstr>Form Controls</vt:lpstr>
      <vt:lpstr>Form Labels</vt:lpstr>
      <vt:lpstr>Attributes of HTML Tags Used to Create Forms</vt:lpstr>
      <vt:lpstr>Attributes of HTML Tags Used to Create Forms</vt:lpstr>
      <vt:lpstr>Attributes of HTML Tags Used to Create Forms</vt:lpstr>
      <vt:lpstr>Attributes of HTML Tags Used to Create Forms</vt:lpstr>
      <vt:lpstr>Form Processing</vt:lpstr>
      <vt:lpstr>To Add a Form, Fieldset, Legend, Labels, and Text Input Controls to the Contact Us Page</vt:lpstr>
      <vt:lpstr>To Add a Form, Fieldset, Legend, Labels, and Text Input Controls to the Contact Us Page</vt:lpstr>
      <vt:lpstr>To Add a Form, Fieldset, Legend, Labels, and Text Input Controls to the Contact Us Page</vt:lpstr>
      <vt:lpstr>To Add a Form, Fieldset, Legend, Labels, and Text Input Controls to the Contact Us Page</vt:lpstr>
      <vt:lpstr>To Add a Form, Fieldset, Legend, Labels, and Text Input Controls to the Contact Us Page</vt:lpstr>
      <vt:lpstr>To Add a Form, Fieldset, Legend, Labels, and Text Input Controls to the Contact Us Page</vt:lpstr>
      <vt:lpstr>To Add email and tel Input Controls to a Form</vt:lpstr>
      <vt:lpstr>To Add email and tel Input Controls to a Form</vt:lpstr>
      <vt:lpstr>To Add email and tel Input Controls to a Form</vt:lpstr>
      <vt:lpstr>To Add email and tel Input Controls to a Form</vt:lpstr>
      <vt:lpstr>To Add Checkbox Controls to a Form</vt:lpstr>
      <vt:lpstr>To Add Checkbox Controls to a Form</vt:lpstr>
      <vt:lpstr>To Add Checkbox Controls to a Form</vt:lpstr>
      <vt:lpstr>To Add Checkbox Controls to a Form</vt:lpstr>
      <vt:lpstr>To Add Checkbox Controls to a Form</vt:lpstr>
      <vt:lpstr>To Add Section Elements to the About Us Page</vt:lpstr>
      <vt:lpstr>To Add a select Element to a Form</vt:lpstr>
      <vt:lpstr>To Add a select Element to a Form</vt:lpstr>
      <vt:lpstr>To Add a select Element to a Form</vt:lpstr>
      <vt:lpstr>To Add a select Element to a Form</vt:lpstr>
      <vt:lpstr>To Add a select Element to a Form</vt:lpstr>
      <vt:lpstr>To Add a select Element to a Form</vt:lpstr>
      <vt:lpstr>To Add a textarea Element to a Form</vt:lpstr>
      <vt:lpstr>To Add a textarea Element to a Form</vt:lpstr>
      <vt:lpstr>To Add a Submit Button to a Form</vt:lpstr>
      <vt:lpstr>To Add a Submit Button to a Form</vt:lpstr>
      <vt:lpstr>To Add a Submit Button to a Form</vt:lpstr>
      <vt:lpstr>Styling Forms</vt:lpstr>
      <vt:lpstr>To Style a Form for a Mobile Viewport</vt:lpstr>
      <vt:lpstr>To Style a Form for a Mobile Viewport</vt:lpstr>
      <vt:lpstr>To Style a Form for a Mobile Viewport</vt:lpstr>
      <vt:lpstr>To Style a Form for a Mobile Viewport</vt:lpstr>
      <vt:lpstr>To Style a Form for a Mobile Viewport</vt:lpstr>
      <vt:lpstr>To Style a Form for a Mobile Viewport</vt:lpstr>
      <vt:lpstr>To Style a Form for a Mobile Viewport</vt:lpstr>
      <vt:lpstr>To Style a Form for a Mobile Viewport</vt:lpstr>
      <vt:lpstr>To Style a Form for a Mobile Viewport</vt:lpstr>
      <vt:lpstr>To Style a Form for a Tablet Viewport</vt:lpstr>
      <vt:lpstr>To Style a Form for a Tablet Viewport</vt:lpstr>
      <vt:lpstr>To Style a Form for a Tablet Viewport</vt:lpstr>
      <vt:lpstr>To Style a Form for a Tablet Viewport</vt:lpstr>
      <vt:lpstr>To Style a Form for a Desktop Viewport</vt:lpstr>
      <vt:lpstr>To Style a Form for a Desktop Viewport</vt:lpstr>
      <vt:lpstr>To Style a Form for a Desktop Viewport</vt:lpstr>
      <vt:lpstr>To Style a Form for a Desktop Viewport</vt:lpstr>
      <vt:lpstr>To Style the Nutrition Page for a Desktop Viewport</vt:lpstr>
      <vt:lpstr>To Validate the Style Sheet</vt:lpstr>
      <vt:lpstr>To Validate the HTML Files</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Boban Srezovski</dc:creator>
  <cp:lastModifiedBy>Boban Srezovski</cp:lastModifiedBy>
  <cp:revision>145</cp:revision>
  <dcterms:created xsi:type="dcterms:W3CDTF">2022-01-06T00:17:01Z</dcterms:created>
  <dcterms:modified xsi:type="dcterms:W3CDTF">2023-02-05T16:09:32Z</dcterms:modified>
</cp:coreProperties>
</file>